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1.xml" ContentType="application/inkml+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2.xml" ContentType="application/inkml+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ink/ink3.xml" ContentType="application/inkml+xml"/>
  <Override PartName="/ppt/ink/ink4.xml" ContentType="application/inkml+xml"/>
  <Override PartName="/ppt/ink/ink5.xml" ContentType="application/inkml+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ink/ink6.xml" ContentType="application/inkml+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slides/slide360.xml" ContentType="application/vnd.openxmlformats-officedocument.presentationml.slide+xml"/>
  <Override PartName="/ppt/slides/slide370.xml" ContentType="application/vnd.openxmlformats-officedocument.presentationml.slide+xml"/>
  <Override PartName="/ppt/slides/slide380.xml" ContentType="application/vnd.openxmlformats-officedocument.presentationml.slide+xml"/>
  <Override PartName="/ppt/slides/slide390.xml" ContentType="application/vnd.openxmlformats-officedocument.presentationml.slide+xml"/>
  <Override PartName="/ppt/slides/slide400.xml" ContentType="application/vnd.openxmlformats-officedocument.presentationml.slide+xml"/>
  <Override PartName="/ppt/slides/slide410.xml" ContentType="application/vnd.openxmlformats-officedocument.presentationml.slide+xml"/>
  <Override PartName="/ppt/slideLayouts/slideLayout230.xml" ContentType="application/vnd.openxmlformats-officedocument.presentationml.slideLayout+xml"/>
  <Override PartName="/ppt/slideMasters/slideMaster10.xml" ContentType="application/vnd.openxmlformats-officedocument.presentationml.slideMaster+xml"/>
  <Override PartName="/ppt/slideLayouts/slideLayout80.xml" ContentType="application/vnd.openxmlformats-officedocument.presentationml.slideLayout+xml"/>
  <Override PartName="/ppt/slideLayouts/slideLayout300.xml" ContentType="application/vnd.openxmlformats-officedocument.presentationml.slideLayout+xml"/>
  <Override PartName="/ppt/slideLayouts/slideLayout70.xml" ContentType="application/vnd.openxmlformats-officedocument.presentationml.slideLayout+xml"/>
  <Override PartName="/ppt/theme/theme10.xml" ContentType="application/vnd.openxmlformats-officedocument.theme+xml"/>
  <Override PartName="/ppt/slideLayouts/slideLayout110.xml" ContentType="application/vnd.openxmlformats-officedocument.presentationml.slideLayout+xml"/>
  <Override PartName="/ppt/slideLayouts/slideLayout60.xml" ContentType="application/vnd.openxmlformats-officedocument.presentationml.slideLayout+xml"/>
  <Override PartName="/ppt/slideLayouts/slideLayout111.xml" ContentType="application/vnd.openxmlformats-officedocument.presentationml.slideLayout+xml"/>
  <Override PartName="/ppt/slideLayouts/slideLayout50.xml" ContentType="application/vnd.openxmlformats-officedocument.presentationml.slideLayout+xml"/>
  <Override PartName="/ppt/slideLayouts/slideLayout100.xml" ContentType="application/vnd.openxmlformats-officedocument.presentationml.slideLayout+xml"/>
  <Override PartName="/ppt/slideLayouts/slideLayout40.xml" ContentType="application/vnd.openxmlformats-officedocument.presentationml.slideLayout+xml"/>
  <Override PartName="/ppt/slideLayouts/slideLayout9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 id="2147483750" r:id="rId2"/>
    <p:sldMasterId id="2147483762" r:id="rId3"/>
  </p:sldMasterIdLst>
  <p:notesMasterIdLst>
    <p:notesMasterId r:id="rId70"/>
  </p:notesMasterIdLst>
  <p:sldIdLst>
    <p:sldId id="256" r:id="rId4"/>
    <p:sldId id="257" r:id="rId5"/>
    <p:sldId id="259"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0" r:id="rId25"/>
    <p:sldId id="279" r:id="rId26"/>
    <p:sldId id="281" r:id="rId27"/>
    <p:sldId id="283" r:id="rId28"/>
    <p:sldId id="282" r:id="rId29"/>
    <p:sldId id="284" r:id="rId30"/>
    <p:sldId id="285" r:id="rId31"/>
    <p:sldId id="286" r:id="rId32"/>
    <p:sldId id="287" r:id="rId33"/>
    <p:sldId id="288" r:id="rId34"/>
    <p:sldId id="289" r:id="rId35"/>
    <p:sldId id="290" r:id="rId36"/>
    <p:sldId id="326" r:id="rId37"/>
    <p:sldId id="327" r:id="rId38"/>
    <p:sldId id="328" r:id="rId39"/>
    <p:sldId id="322" r:id="rId40"/>
    <p:sldId id="323" r:id="rId41"/>
    <p:sldId id="324" r:id="rId42"/>
    <p:sldId id="325" r:id="rId43"/>
    <p:sldId id="320" r:id="rId44"/>
    <p:sldId id="329" r:id="rId45"/>
    <p:sldId id="330" r:id="rId46"/>
    <p:sldId id="331" r:id="rId47"/>
    <p:sldId id="332" r:id="rId48"/>
    <p:sldId id="291" r:id="rId49"/>
    <p:sldId id="292" r:id="rId50"/>
    <p:sldId id="293" r:id="rId51"/>
    <p:sldId id="294" r:id="rId52"/>
    <p:sldId id="306" r:id="rId53"/>
    <p:sldId id="295" r:id="rId54"/>
    <p:sldId id="296" r:id="rId55"/>
    <p:sldId id="297" r:id="rId56"/>
    <p:sldId id="298" r:id="rId57"/>
    <p:sldId id="299" r:id="rId58"/>
    <p:sldId id="300" r:id="rId59"/>
    <p:sldId id="301" r:id="rId60"/>
    <p:sldId id="302" r:id="rId61"/>
    <p:sldId id="303" r:id="rId62"/>
    <p:sldId id="310" r:id="rId63"/>
    <p:sldId id="311" r:id="rId64"/>
    <p:sldId id="258" r:id="rId65"/>
    <p:sldId id="312" r:id="rId66"/>
    <p:sldId id="313" r:id="rId67"/>
    <p:sldId id="314" r:id="rId68"/>
    <p:sldId id="333"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مقطع افتراضي" id="{2DBB88EC-D802-4AA3-AE37-0EBDE50EB4A3}">
          <p14:sldIdLst>
            <p14:sldId id="256"/>
            <p14:sldId id="257"/>
          </p14:sldIdLst>
        </p14:section>
        <p14:section name="OS frame work" id="{D186E341-9CF1-4D44-BF25-7F36277C6081}">
          <p14:sldIdLst>
            <p14:sldId id="259"/>
            <p14:sldId id="260"/>
            <p14:sldId id="261"/>
            <p14:sldId id="262"/>
            <p14:sldId id="263"/>
            <p14:sldId id="264"/>
            <p14:sldId id="266"/>
            <p14:sldId id="267"/>
            <p14:sldId id="268"/>
            <p14:sldId id="269"/>
            <p14:sldId id="270"/>
            <p14:sldId id="271"/>
            <p14:sldId id="272"/>
            <p14:sldId id="273"/>
            <p14:sldId id="274"/>
            <p14:sldId id="275"/>
            <p14:sldId id="276"/>
            <p14:sldId id="277"/>
            <p14:sldId id="278"/>
            <p14:sldId id="280"/>
            <p14:sldId id="279"/>
            <p14:sldId id="281"/>
            <p14:sldId id="283"/>
            <p14:sldId id="282"/>
            <p14:sldId id="284"/>
            <p14:sldId id="285"/>
            <p14:sldId id="286"/>
          </p14:sldIdLst>
        </p14:section>
        <p14:section name="Web page" id="{4ADDFE80-B976-4D68-9200-F30FBA6B4120}">
          <p14:sldIdLst>
            <p14:sldId id="287"/>
            <p14:sldId id="288"/>
            <p14:sldId id="289"/>
            <p14:sldId id="290"/>
            <p14:sldId id="326"/>
            <p14:sldId id="327"/>
            <p14:sldId id="328"/>
            <p14:sldId id="322"/>
            <p14:sldId id="323"/>
            <p14:sldId id="324"/>
            <p14:sldId id="325"/>
            <p14:sldId id="320"/>
            <p14:sldId id="329"/>
            <p14:sldId id="330"/>
            <p14:sldId id="331"/>
            <p14:sldId id="332"/>
          </p14:sldIdLst>
        </p14:section>
        <p14:section name="DESKTOP" id="{67ABB367-E8F6-47D4-8CFC-13DD406FAF99}">
          <p14:sldIdLst>
            <p14:sldId id="291"/>
            <p14:sldId id="292"/>
            <p14:sldId id="293"/>
            <p14:sldId id="294"/>
            <p14:sldId id="306"/>
            <p14:sldId id="295"/>
            <p14:sldId id="296"/>
          </p14:sldIdLst>
        </p14:section>
        <p14:section name="CHAPTER 5" id="{56B0B0DE-C6B2-494A-9EB8-A73CA219D036}">
          <p14:sldIdLst>
            <p14:sldId id="297"/>
            <p14:sldId id="298"/>
            <p14:sldId id="299"/>
            <p14:sldId id="300"/>
            <p14:sldId id="301"/>
            <p14:sldId id="302"/>
            <p14:sldId id="303"/>
          </p14:sldIdLst>
        </p14:section>
        <p14:section name="Arduino house and UART" id="{E90E721E-DD82-4734-95F2-AD448E663715}">
          <p14:sldIdLst>
            <p14:sldId id="310"/>
            <p14:sldId id="311"/>
            <p14:sldId id="258"/>
            <p14:sldId id="312"/>
            <p14:sldId id="313"/>
            <p14:sldId id="314"/>
            <p14:sldId id="33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8" d="100"/>
          <a:sy n="68" d="100"/>
        </p:scale>
        <p:origin x="84" y="156"/>
      </p:cViewPr>
      <p:guideLst/>
    </p:cSldViewPr>
  </p:slideViewPr>
  <p:notesTextViewPr>
    <p:cViewPr>
      <p:scale>
        <a:sx n="1" d="1"/>
        <a:sy n="1" d="1"/>
      </p:scale>
      <p:origin x="0" y="0"/>
    </p:cViewPr>
  </p:notesTextViewPr>
  <p:sorterViewPr>
    <p:cViewPr>
      <p:scale>
        <a:sx n="100" d="100"/>
        <a:sy n="100" d="100"/>
      </p:scale>
      <p:origin x="0" y="-108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6" Type="http://schemas.openxmlformats.org/officeDocument/2006/relationships/image" Target="../media/image18.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ata1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image" Target="../media/image91.png"/></Relationships>
</file>

<file path=ppt/diagrams/_rels/data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ata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4" Type="http://schemas.openxmlformats.org/officeDocument/2006/relationships/image" Target="../media/image40.svg"/></Relationships>
</file>

<file path=ppt/diagrams/_rels/data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_rels/data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48.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ata8.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6" Type="http://schemas.openxmlformats.org/officeDocument/2006/relationships/image" Target="../media/image18.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image" Target="../media/image9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4" Type="http://schemas.openxmlformats.org/officeDocument/2006/relationships/image" Target="../media/image40.svg"/></Relationships>
</file>

<file path=ppt/diagrams/_rels/drawing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_rels/drawing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48.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rawing8.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244C0E-EB60-4612-B22F-FAB5F161919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12DDFCC-2B5F-4D73-A462-A78577F9EA98}">
      <dgm:prSet custT="1"/>
      <dgm:spPr/>
      <dgm:t>
        <a:bodyPr/>
        <a:lstStyle/>
        <a:p>
          <a:pPr>
            <a:lnSpc>
              <a:spcPct val="100000"/>
            </a:lnSpc>
            <a:defRPr cap="all"/>
          </a:pPr>
          <a:r>
            <a:rPr lang="en-US" sz="2800" b="1" dirty="0"/>
            <a:t>Project overview.</a:t>
          </a:r>
        </a:p>
      </dgm:t>
    </dgm:pt>
    <dgm:pt modelId="{04E82B29-8D90-42C8-A4B7-36808689C6B9}" type="parTrans" cxnId="{03CD5CF2-A9B0-4373-B854-2E25038E0D53}">
      <dgm:prSet/>
      <dgm:spPr/>
      <dgm:t>
        <a:bodyPr/>
        <a:lstStyle/>
        <a:p>
          <a:endParaRPr lang="en-US"/>
        </a:p>
      </dgm:t>
    </dgm:pt>
    <dgm:pt modelId="{61675637-6BDB-410E-99F0-3E90A1955517}" type="sibTrans" cxnId="{03CD5CF2-A9B0-4373-B854-2E25038E0D53}">
      <dgm:prSet/>
      <dgm:spPr/>
      <dgm:t>
        <a:bodyPr/>
        <a:lstStyle/>
        <a:p>
          <a:endParaRPr lang="en-US"/>
        </a:p>
      </dgm:t>
    </dgm:pt>
    <dgm:pt modelId="{DCFEDB77-3301-42BC-9DE3-81A00EF26F15}">
      <dgm:prSet custT="1"/>
      <dgm:spPr/>
      <dgm:t>
        <a:bodyPr/>
        <a:lstStyle/>
        <a:p>
          <a:pPr>
            <a:lnSpc>
              <a:spcPct val="100000"/>
            </a:lnSpc>
            <a:defRPr cap="all"/>
          </a:pPr>
          <a:r>
            <a:rPr lang="en-US" sz="2400" b="1" dirty="0"/>
            <a:t>Real Time Operating System (Squad RTOS).</a:t>
          </a:r>
        </a:p>
      </dgm:t>
    </dgm:pt>
    <dgm:pt modelId="{32BEB597-5970-4CD1-A65E-2ADA4362327C}" type="parTrans" cxnId="{5673DEB1-713D-4435-A900-7E105D15D282}">
      <dgm:prSet/>
      <dgm:spPr/>
      <dgm:t>
        <a:bodyPr/>
        <a:lstStyle/>
        <a:p>
          <a:endParaRPr lang="en-US"/>
        </a:p>
      </dgm:t>
    </dgm:pt>
    <dgm:pt modelId="{B6C77F41-7A69-479C-A568-2E9F5BEC0926}" type="sibTrans" cxnId="{5673DEB1-713D-4435-A900-7E105D15D282}">
      <dgm:prSet/>
      <dgm:spPr/>
      <dgm:t>
        <a:bodyPr/>
        <a:lstStyle/>
        <a:p>
          <a:endParaRPr lang="en-US"/>
        </a:p>
      </dgm:t>
    </dgm:pt>
    <dgm:pt modelId="{62893572-8182-4F3C-8221-4FE40620EA33}">
      <dgm:prSet custT="1"/>
      <dgm:spPr/>
      <dgm:t>
        <a:bodyPr/>
        <a:lstStyle/>
        <a:p>
          <a:pPr>
            <a:lnSpc>
              <a:spcPct val="100000"/>
            </a:lnSpc>
            <a:defRPr cap="all"/>
          </a:pPr>
          <a:r>
            <a:rPr lang="en-US" sz="2500" b="1" baseline="0" dirty="0"/>
            <a:t>Squad RTOS communication (TCP/IP)</a:t>
          </a:r>
        </a:p>
      </dgm:t>
    </dgm:pt>
    <dgm:pt modelId="{C594E673-8350-4FA9-96A7-0F57F64EB182}" type="parTrans" cxnId="{80C97F51-E0E9-48B7-8CB3-257C6089EC89}">
      <dgm:prSet/>
      <dgm:spPr/>
      <dgm:t>
        <a:bodyPr/>
        <a:lstStyle/>
        <a:p>
          <a:endParaRPr lang="en-US"/>
        </a:p>
      </dgm:t>
    </dgm:pt>
    <dgm:pt modelId="{A65839A1-A50E-421C-A903-2EDB55A48FEF}" type="sibTrans" cxnId="{80C97F51-E0E9-48B7-8CB3-257C6089EC89}">
      <dgm:prSet/>
      <dgm:spPr/>
      <dgm:t>
        <a:bodyPr/>
        <a:lstStyle/>
        <a:p>
          <a:endParaRPr lang="en-US"/>
        </a:p>
      </dgm:t>
    </dgm:pt>
    <dgm:pt modelId="{17487A9A-E910-4DA6-8915-91367A48032E}">
      <dgm:prSet custT="1"/>
      <dgm:spPr/>
      <dgm:t>
        <a:bodyPr/>
        <a:lstStyle/>
        <a:p>
          <a:pPr>
            <a:lnSpc>
              <a:spcPct val="100000"/>
            </a:lnSpc>
            <a:defRPr cap="all"/>
          </a:pPr>
          <a:r>
            <a:rPr lang="en-US" sz="2800" b="1"/>
            <a:t>LWIP library </a:t>
          </a:r>
          <a:endParaRPr lang="en-US" sz="2800" b="1" dirty="0"/>
        </a:p>
      </dgm:t>
    </dgm:pt>
    <dgm:pt modelId="{EFBAE246-1A7E-433B-B9C4-F4B57B985A6F}" type="parTrans" cxnId="{4D12E4FC-1BE0-43D9-B3AB-8A44DE6C04A1}">
      <dgm:prSet/>
      <dgm:spPr/>
      <dgm:t>
        <a:bodyPr/>
        <a:lstStyle/>
        <a:p>
          <a:endParaRPr lang="en-US"/>
        </a:p>
      </dgm:t>
    </dgm:pt>
    <dgm:pt modelId="{E6F25E5F-AE98-4753-A3A4-76D4DCFEC990}" type="sibTrans" cxnId="{4D12E4FC-1BE0-43D9-B3AB-8A44DE6C04A1}">
      <dgm:prSet/>
      <dgm:spPr/>
      <dgm:t>
        <a:bodyPr/>
        <a:lstStyle/>
        <a:p>
          <a:endParaRPr lang="en-US"/>
        </a:p>
      </dgm:t>
    </dgm:pt>
    <dgm:pt modelId="{4DE550D8-AAA5-4686-9571-701D7500110E}">
      <dgm:prSet custT="1"/>
      <dgm:spPr/>
      <dgm:t>
        <a:bodyPr/>
        <a:lstStyle/>
        <a:p>
          <a:pPr>
            <a:lnSpc>
              <a:spcPct val="100000"/>
            </a:lnSpc>
            <a:defRPr cap="all"/>
          </a:pPr>
          <a:r>
            <a:rPr lang="en-US" sz="2800" b="1"/>
            <a:t>Web Page</a:t>
          </a:r>
          <a:endParaRPr lang="en-US" sz="2800" b="1" dirty="0"/>
        </a:p>
      </dgm:t>
    </dgm:pt>
    <dgm:pt modelId="{C1F87546-FC92-45D1-A208-CAA45EDA17D9}" type="parTrans" cxnId="{E3BC0A32-FB91-492B-9604-3B42F370A5AB}">
      <dgm:prSet/>
      <dgm:spPr/>
      <dgm:t>
        <a:bodyPr/>
        <a:lstStyle/>
        <a:p>
          <a:endParaRPr lang="en-US"/>
        </a:p>
      </dgm:t>
    </dgm:pt>
    <dgm:pt modelId="{99069C09-4103-4FBA-A055-E852D12C3814}" type="sibTrans" cxnId="{E3BC0A32-FB91-492B-9604-3B42F370A5AB}">
      <dgm:prSet/>
      <dgm:spPr/>
      <dgm:t>
        <a:bodyPr/>
        <a:lstStyle/>
        <a:p>
          <a:endParaRPr lang="en-US"/>
        </a:p>
      </dgm:t>
    </dgm:pt>
    <dgm:pt modelId="{0A43E7D8-D65C-4831-A22E-2B3F405A2A91}">
      <dgm:prSet custT="1"/>
      <dgm:spPr/>
      <dgm:t>
        <a:bodyPr/>
        <a:lstStyle/>
        <a:p>
          <a:pPr>
            <a:lnSpc>
              <a:spcPct val="100000"/>
            </a:lnSpc>
            <a:defRPr cap="all"/>
          </a:pPr>
          <a:r>
            <a:rPr lang="en-US" sz="2800" b="1" dirty="0"/>
            <a:t>Server (receiving OTP requests and frames) And Security</a:t>
          </a:r>
        </a:p>
      </dgm:t>
    </dgm:pt>
    <dgm:pt modelId="{02AADC09-E017-441A-A367-7CEF8C8D763E}" type="parTrans" cxnId="{0DA91A94-E317-4ED6-A8BD-4ED0AAF6BC74}">
      <dgm:prSet/>
      <dgm:spPr/>
      <dgm:t>
        <a:bodyPr/>
        <a:lstStyle/>
        <a:p>
          <a:endParaRPr lang="en-US"/>
        </a:p>
      </dgm:t>
    </dgm:pt>
    <dgm:pt modelId="{26C6EA0C-C249-4447-87A4-F2A29371EC71}" type="sibTrans" cxnId="{0DA91A94-E317-4ED6-A8BD-4ED0AAF6BC74}">
      <dgm:prSet/>
      <dgm:spPr/>
      <dgm:t>
        <a:bodyPr/>
        <a:lstStyle/>
        <a:p>
          <a:endParaRPr lang="en-US"/>
        </a:p>
      </dgm:t>
    </dgm:pt>
    <dgm:pt modelId="{CE819064-8023-4FE2-84BB-0433856D04D3}">
      <dgm:prSet custT="1"/>
      <dgm:spPr/>
      <dgm:t>
        <a:bodyPr/>
        <a:lstStyle/>
        <a:p>
          <a:pPr>
            <a:lnSpc>
              <a:spcPct val="100000"/>
            </a:lnSpc>
            <a:defRPr cap="all"/>
          </a:pPr>
          <a:r>
            <a:rPr lang="en-US" sz="2800" b="1"/>
            <a:t>Desktop application</a:t>
          </a:r>
          <a:endParaRPr lang="en-US" sz="2800" b="1" dirty="0"/>
        </a:p>
      </dgm:t>
    </dgm:pt>
    <dgm:pt modelId="{E63FC347-F8EB-4491-A694-02E4FA117B54}" type="parTrans" cxnId="{B1BBE673-7C43-410B-A0B7-4EB1EEB3D0CB}">
      <dgm:prSet/>
      <dgm:spPr/>
      <dgm:t>
        <a:bodyPr/>
        <a:lstStyle/>
        <a:p>
          <a:endParaRPr lang="en-US"/>
        </a:p>
      </dgm:t>
    </dgm:pt>
    <dgm:pt modelId="{15FE3137-6F43-4047-A947-440E4A3F3143}" type="sibTrans" cxnId="{B1BBE673-7C43-410B-A0B7-4EB1EEB3D0CB}">
      <dgm:prSet/>
      <dgm:spPr/>
      <dgm:t>
        <a:bodyPr/>
        <a:lstStyle/>
        <a:p>
          <a:endParaRPr lang="en-US"/>
        </a:p>
      </dgm:t>
    </dgm:pt>
    <dgm:pt modelId="{801BC7EA-326D-4BB9-B664-DE7775BA8A74}">
      <dgm:prSet custT="1"/>
      <dgm:spPr/>
      <dgm:t>
        <a:bodyPr/>
        <a:lstStyle/>
        <a:p>
          <a:pPr>
            <a:lnSpc>
              <a:spcPct val="100000"/>
            </a:lnSpc>
            <a:defRPr cap="all"/>
          </a:pPr>
          <a:r>
            <a:rPr lang="en-US" sz="2800" b="1"/>
            <a:t>Squad RTOS project example</a:t>
          </a:r>
          <a:endParaRPr lang="en-US" sz="2800" b="1" dirty="0"/>
        </a:p>
      </dgm:t>
    </dgm:pt>
    <dgm:pt modelId="{AF3CFE92-7402-4DA7-88DE-6F94A007C07B}" type="parTrans" cxnId="{3FFCE4F9-C350-47C7-AE92-816209DA8728}">
      <dgm:prSet/>
      <dgm:spPr/>
      <dgm:t>
        <a:bodyPr/>
        <a:lstStyle/>
        <a:p>
          <a:endParaRPr lang="en-US"/>
        </a:p>
      </dgm:t>
    </dgm:pt>
    <dgm:pt modelId="{49BE7C2D-CC30-4458-A2A4-6BF0413B5F4E}" type="sibTrans" cxnId="{3FFCE4F9-C350-47C7-AE92-816209DA8728}">
      <dgm:prSet/>
      <dgm:spPr/>
      <dgm:t>
        <a:bodyPr/>
        <a:lstStyle/>
        <a:p>
          <a:endParaRPr lang="en-US"/>
        </a:p>
      </dgm:t>
    </dgm:pt>
    <dgm:pt modelId="{9F85AB24-F186-40A3-8E19-2254B89F96E4}" type="pres">
      <dgm:prSet presAssocID="{AA244C0E-EB60-4612-B22F-FAB5F1619193}" presName="root" presStyleCnt="0">
        <dgm:presLayoutVars>
          <dgm:dir/>
          <dgm:resizeHandles val="exact"/>
        </dgm:presLayoutVars>
      </dgm:prSet>
      <dgm:spPr/>
    </dgm:pt>
    <dgm:pt modelId="{F35643DD-6DAD-481C-9781-8B2E7585EB77}" type="pres">
      <dgm:prSet presAssocID="{112DDFCC-2B5F-4D73-A462-A78577F9EA98}" presName="compNode" presStyleCnt="0"/>
      <dgm:spPr/>
    </dgm:pt>
    <dgm:pt modelId="{2E7212C9-498D-4CE0-A3D0-786137273E2B}" type="pres">
      <dgm:prSet presAssocID="{112DDFCC-2B5F-4D73-A462-A78577F9EA98}" presName="iconBgRect" presStyleLbl="bgShp" presStyleIdx="0" presStyleCnt="8"/>
      <dgm:spPr/>
    </dgm:pt>
    <dgm:pt modelId="{1E161EB2-50DE-48E9-9085-E5A27850CE0C}" type="pres">
      <dgm:prSet presAssocID="{112DDFCC-2B5F-4D73-A462-A78577F9EA98}"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eeting"/>
        </a:ext>
      </dgm:extLst>
    </dgm:pt>
    <dgm:pt modelId="{F950C4F4-24D4-4F7A-8020-7A1A469D616A}" type="pres">
      <dgm:prSet presAssocID="{112DDFCC-2B5F-4D73-A462-A78577F9EA98}" presName="spaceRect" presStyleCnt="0"/>
      <dgm:spPr/>
    </dgm:pt>
    <dgm:pt modelId="{F3987E5D-CEF5-49A3-BA36-210CE064B617}" type="pres">
      <dgm:prSet presAssocID="{112DDFCC-2B5F-4D73-A462-A78577F9EA98}" presName="textRect" presStyleLbl="revTx" presStyleIdx="0" presStyleCnt="8">
        <dgm:presLayoutVars>
          <dgm:chMax val="1"/>
          <dgm:chPref val="1"/>
        </dgm:presLayoutVars>
      </dgm:prSet>
      <dgm:spPr/>
    </dgm:pt>
    <dgm:pt modelId="{C0AE64D2-4929-44C3-B428-04935CC5D7D1}" type="pres">
      <dgm:prSet presAssocID="{61675637-6BDB-410E-99F0-3E90A1955517}" presName="sibTrans" presStyleCnt="0"/>
      <dgm:spPr/>
    </dgm:pt>
    <dgm:pt modelId="{F1311A46-6ABC-44BB-9FDB-677D70DB6052}" type="pres">
      <dgm:prSet presAssocID="{DCFEDB77-3301-42BC-9DE3-81A00EF26F15}" presName="compNode" presStyleCnt="0"/>
      <dgm:spPr/>
    </dgm:pt>
    <dgm:pt modelId="{78D45AB8-BFEA-44AB-98B7-1800CBB1F695}" type="pres">
      <dgm:prSet presAssocID="{DCFEDB77-3301-42BC-9DE3-81A00EF26F15}" presName="iconBgRect" presStyleLbl="bgShp" presStyleIdx="1" presStyleCnt="8"/>
      <dgm:spPr/>
    </dgm:pt>
    <dgm:pt modelId="{36BA0603-38FA-44C3-8E6E-20F0CF37E369}" type="pres">
      <dgm:prSet presAssocID="{DCFEDB77-3301-42BC-9DE3-81A00EF26F15}"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5D0F2D80-2B0F-4F97-8B37-6C110595333E}" type="pres">
      <dgm:prSet presAssocID="{DCFEDB77-3301-42BC-9DE3-81A00EF26F15}" presName="spaceRect" presStyleCnt="0"/>
      <dgm:spPr/>
    </dgm:pt>
    <dgm:pt modelId="{C85B81E2-FCDC-4B1C-AB65-1F78DBF9924E}" type="pres">
      <dgm:prSet presAssocID="{DCFEDB77-3301-42BC-9DE3-81A00EF26F15}" presName="textRect" presStyleLbl="revTx" presStyleIdx="1" presStyleCnt="8">
        <dgm:presLayoutVars>
          <dgm:chMax val="1"/>
          <dgm:chPref val="1"/>
        </dgm:presLayoutVars>
      </dgm:prSet>
      <dgm:spPr/>
    </dgm:pt>
    <dgm:pt modelId="{D106BB76-FBEB-40B3-9942-91035432F941}" type="pres">
      <dgm:prSet presAssocID="{B6C77F41-7A69-479C-A568-2E9F5BEC0926}" presName="sibTrans" presStyleCnt="0"/>
      <dgm:spPr/>
    </dgm:pt>
    <dgm:pt modelId="{71B9A9CC-4E87-40A4-82DB-F71AEA8D2C21}" type="pres">
      <dgm:prSet presAssocID="{62893572-8182-4F3C-8221-4FE40620EA33}" presName="compNode" presStyleCnt="0"/>
      <dgm:spPr/>
    </dgm:pt>
    <dgm:pt modelId="{3BC6C779-6521-4F50-B89E-DA49AB83CCCD}" type="pres">
      <dgm:prSet presAssocID="{62893572-8182-4F3C-8221-4FE40620EA33}" presName="iconBgRect" presStyleLbl="bgShp" presStyleIdx="2" presStyleCnt="8"/>
      <dgm:spPr/>
    </dgm:pt>
    <dgm:pt modelId="{4410EF3B-F032-4D5E-8A9D-0EFB42B6AC37}" type="pres">
      <dgm:prSet presAssocID="{62893572-8182-4F3C-8221-4FE40620EA33}"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971F3C5C-DD4B-49A0-8670-5A22BA395E0B}" type="pres">
      <dgm:prSet presAssocID="{62893572-8182-4F3C-8221-4FE40620EA33}" presName="spaceRect" presStyleCnt="0"/>
      <dgm:spPr/>
    </dgm:pt>
    <dgm:pt modelId="{D589D383-9A74-463A-AD0D-6EB9590425CA}" type="pres">
      <dgm:prSet presAssocID="{62893572-8182-4F3C-8221-4FE40620EA33}" presName="textRect" presStyleLbl="revTx" presStyleIdx="2" presStyleCnt="8">
        <dgm:presLayoutVars>
          <dgm:chMax val="1"/>
          <dgm:chPref val="1"/>
        </dgm:presLayoutVars>
      </dgm:prSet>
      <dgm:spPr/>
    </dgm:pt>
    <dgm:pt modelId="{29EE3B17-70A8-42B2-B486-657F3F73C413}" type="pres">
      <dgm:prSet presAssocID="{A65839A1-A50E-421C-A903-2EDB55A48FEF}" presName="sibTrans" presStyleCnt="0"/>
      <dgm:spPr/>
    </dgm:pt>
    <dgm:pt modelId="{E9B9BA28-9FCB-46C2-BCBC-2ECBFB2BCB3C}" type="pres">
      <dgm:prSet presAssocID="{17487A9A-E910-4DA6-8915-91367A48032E}" presName="compNode" presStyleCnt="0"/>
      <dgm:spPr/>
    </dgm:pt>
    <dgm:pt modelId="{55EAA2FA-2DD7-411F-B754-192F9822C112}" type="pres">
      <dgm:prSet presAssocID="{17487A9A-E910-4DA6-8915-91367A48032E}" presName="iconBgRect" presStyleLbl="bgShp" presStyleIdx="3" presStyleCnt="8"/>
      <dgm:spPr/>
    </dgm:pt>
    <dgm:pt modelId="{B0C84BCB-93A1-497C-912F-C331B6F83031}" type="pres">
      <dgm:prSet presAssocID="{17487A9A-E910-4DA6-8915-91367A48032E}"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ooks"/>
        </a:ext>
      </dgm:extLst>
    </dgm:pt>
    <dgm:pt modelId="{AA7AD0A2-838B-4E60-A9CD-A3333D7D5C3C}" type="pres">
      <dgm:prSet presAssocID="{17487A9A-E910-4DA6-8915-91367A48032E}" presName="spaceRect" presStyleCnt="0"/>
      <dgm:spPr/>
    </dgm:pt>
    <dgm:pt modelId="{EBC5EA84-95D3-43CA-BFD9-0D4A6C3217D2}" type="pres">
      <dgm:prSet presAssocID="{17487A9A-E910-4DA6-8915-91367A48032E}" presName="textRect" presStyleLbl="revTx" presStyleIdx="3" presStyleCnt="8">
        <dgm:presLayoutVars>
          <dgm:chMax val="1"/>
          <dgm:chPref val="1"/>
        </dgm:presLayoutVars>
      </dgm:prSet>
      <dgm:spPr/>
    </dgm:pt>
    <dgm:pt modelId="{E4A19FB5-73D0-4E10-AD6C-05AB4859BC3E}" type="pres">
      <dgm:prSet presAssocID="{E6F25E5F-AE98-4753-A3A4-76D4DCFEC990}" presName="sibTrans" presStyleCnt="0"/>
      <dgm:spPr/>
    </dgm:pt>
    <dgm:pt modelId="{BFAD038A-CBA7-464F-9435-5300A0649D1A}" type="pres">
      <dgm:prSet presAssocID="{4DE550D8-AAA5-4686-9571-701D7500110E}" presName="compNode" presStyleCnt="0"/>
      <dgm:spPr/>
    </dgm:pt>
    <dgm:pt modelId="{F3751ECD-DD45-4AAC-88AC-CC776F26D33F}" type="pres">
      <dgm:prSet presAssocID="{4DE550D8-AAA5-4686-9571-701D7500110E}" presName="iconBgRect" presStyleLbl="bgShp" presStyleIdx="4" presStyleCnt="8"/>
      <dgm:spPr/>
    </dgm:pt>
    <dgm:pt modelId="{FFFF384E-B0B5-4649-9F1F-EF200610B0E9}" type="pres">
      <dgm:prSet presAssocID="{4DE550D8-AAA5-4686-9571-701D7500110E}"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onitor"/>
        </a:ext>
      </dgm:extLst>
    </dgm:pt>
    <dgm:pt modelId="{C5D6E60B-7103-45E3-A928-09CF983D6B12}" type="pres">
      <dgm:prSet presAssocID="{4DE550D8-AAA5-4686-9571-701D7500110E}" presName="spaceRect" presStyleCnt="0"/>
      <dgm:spPr/>
    </dgm:pt>
    <dgm:pt modelId="{63826208-D151-4AA5-A30D-65549FD52107}" type="pres">
      <dgm:prSet presAssocID="{4DE550D8-AAA5-4686-9571-701D7500110E}" presName="textRect" presStyleLbl="revTx" presStyleIdx="4" presStyleCnt="8">
        <dgm:presLayoutVars>
          <dgm:chMax val="1"/>
          <dgm:chPref val="1"/>
        </dgm:presLayoutVars>
      </dgm:prSet>
      <dgm:spPr/>
    </dgm:pt>
    <dgm:pt modelId="{1539CFE9-31D7-4A64-B7E2-9EC86285464D}" type="pres">
      <dgm:prSet presAssocID="{99069C09-4103-4FBA-A055-E852D12C3814}" presName="sibTrans" presStyleCnt="0"/>
      <dgm:spPr/>
    </dgm:pt>
    <dgm:pt modelId="{4DE130B7-863A-49AC-8914-459464A03443}" type="pres">
      <dgm:prSet presAssocID="{0A43E7D8-D65C-4831-A22E-2B3F405A2A91}" presName="compNode" presStyleCnt="0"/>
      <dgm:spPr/>
    </dgm:pt>
    <dgm:pt modelId="{732D5A5D-B35F-4EFC-937B-D8E940C714BE}" type="pres">
      <dgm:prSet presAssocID="{0A43E7D8-D65C-4831-A22E-2B3F405A2A91}" presName="iconBgRect" presStyleLbl="bgShp" presStyleIdx="5" presStyleCnt="8"/>
      <dgm:spPr/>
    </dgm:pt>
    <dgm:pt modelId="{046E25D5-A955-4D7D-AC21-3DD12FC3A130}" type="pres">
      <dgm:prSet presAssocID="{0A43E7D8-D65C-4831-A22E-2B3F405A2A91}"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VD player"/>
        </a:ext>
      </dgm:extLst>
    </dgm:pt>
    <dgm:pt modelId="{8E83FF2F-BEF0-4599-9F28-1EC360980670}" type="pres">
      <dgm:prSet presAssocID="{0A43E7D8-D65C-4831-A22E-2B3F405A2A91}" presName="spaceRect" presStyleCnt="0"/>
      <dgm:spPr/>
    </dgm:pt>
    <dgm:pt modelId="{D7D9BD85-6562-4592-9335-FA98547B28AC}" type="pres">
      <dgm:prSet presAssocID="{0A43E7D8-D65C-4831-A22E-2B3F405A2A91}" presName="textRect" presStyleLbl="revTx" presStyleIdx="5" presStyleCnt="8">
        <dgm:presLayoutVars>
          <dgm:chMax val="1"/>
          <dgm:chPref val="1"/>
        </dgm:presLayoutVars>
      </dgm:prSet>
      <dgm:spPr/>
    </dgm:pt>
    <dgm:pt modelId="{3299304D-9890-4892-9F12-C12B80F055ED}" type="pres">
      <dgm:prSet presAssocID="{26C6EA0C-C249-4447-87A4-F2A29371EC71}" presName="sibTrans" presStyleCnt="0"/>
      <dgm:spPr/>
    </dgm:pt>
    <dgm:pt modelId="{326E1B23-5A78-4787-803C-631CD485B41A}" type="pres">
      <dgm:prSet presAssocID="{CE819064-8023-4FE2-84BB-0433856D04D3}" presName="compNode" presStyleCnt="0"/>
      <dgm:spPr/>
    </dgm:pt>
    <dgm:pt modelId="{18EAA6D5-74D3-4375-9231-81238C156655}" type="pres">
      <dgm:prSet presAssocID="{CE819064-8023-4FE2-84BB-0433856D04D3}" presName="iconBgRect" presStyleLbl="bgShp" presStyleIdx="6" presStyleCnt="8"/>
      <dgm:spPr/>
    </dgm:pt>
    <dgm:pt modelId="{AB923DB6-A584-4FD5-9186-DAD09EECA094}" type="pres">
      <dgm:prSet presAssocID="{CE819064-8023-4FE2-84BB-0433856D04D3}"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Browser Window"/>
        </a:ext>
      </dgm:extLst>
    </dgm:pt>
    <dgm:pt modelId="{7AAE360E-ABF5-4B82-8E08-5CF404730228}" type="pres">
      <dgm:prSet presAssocID="{CE819064-8023-4FE2-84BB-0433856D04D3}" presName="spaceRect" presStyleCnt="0"/>
      <dgm:spPr/>
    </dgm:pt>
    <dgm:pt modelId="{A80C488B-0E1B-45B3-9347-662386401B0A}" type="pres">
      <dgm:prSet presAssocID="{CE819064-8023-4FE2-84BB-0433856D04D3}" presName="textRect" presStyleLbl="revTx" presStyleIdx="6" presStyleCnt="8">
        <dgm:presLayoutVars>
          <dgm:chMax val="1"/>
          <dgm:chPref val="1"/>
        </dgm:presLayoutVars>
      </dgm:prSet>
      <dgm:spPr/>
    </dgm:pt>
    <dgm:pt modelId="{451664E7-3FA9-42C4-9F91-E0B023F94931}" type="pres">
      <dgm:prSet presAssocID="{15FE3137-6F43-4047-A947-440E4A3F3143}" presName="sibTrans" presStyleCnt="0"/>
      <dgm:spPr/>
    </dgm:pt>
    <dgm:pt modelId="{C45A91C7-E62E-42D4-9190-AFB8117D98E7}" type="pres">
      <dgm:prSet presAssocID="{801BC7EA-326D-4BB9-B664-DE7775BA8A74}" presName="compNode" presStyleCnt="0"/>
      <dgm:spPr/>
    </dgm:pt>
    <dgm:pt modelId="{377BC9B1-5AE3-469C-A024-494D21BAE963}" type="pres">
      <dgm:prSet presAssocID="{801BC7EA-326D-4BB9-B664-DE7775BA8A74}" presName="iconBgRect" presStyleLbl="bgShp" presStyleIdx="7" presStyleCnt="8"/>
      <dgm:spPr/>
    </dgm:pt>
    <dgm:pt modelId="{625C670C-EDF0-4278-B94E-62D545FBDF77}" type="pres">
      <dgm:prSet presAssocID="{801BC7EA-326D-4BB9-B664-DE7775BA8A74}"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Checkmark"/>
        </a:ext>
      </dgm:extLst>
    </dgm:pt>
    <dgm:pt modelId="{5B821ACF-F8DA-472A-87D9-2334EF4072AD}" type="pres">
      <dgm:prSet presAssocID="{801BC7EA-326D-4BB9-B664-DE7775BA8A74}" presName="spaceRect" presStyleCnt="0"/>
      <dgm:spPr/>
    </dgm:pt>
    <dgm:pt modelId="{36E8D3E8-95FD-4A5B-8F94-559818D518BE}" type="pres">
      <dgm:prSet presAssocID="{801BC7EA-326D-4BB9-B664-DE7775BA8A74}" presName="textRect" presStyleLbl="revTx" presStyleIdx="7" presStyleCnt="8">
        <dgm:presLayoutVars>
          <dgm:chMax val="1"/>
          <dgm:chPref val="1"/>
        </dgm:presLayoutVars>
      </dgm:prSet>
      <dgm:spPr/>
    </dgm:pt>
  </dgm:ptLst>
  <dgm:cxnLst>
    <dgm:cxn modelId="{1A200529-BE75-41DA-84BA-3F410BFD607E}" type="presOf" srcId="{AA244C0E-EB60-4612-B22F-FAB5F1619193}" destId="{9F85AB24-F186-40A3-8E19-2254B89F96E4}" srcOrd="0" destOrd="0" presId="urn:microsoft.com/office/officeart/2018/5/layout/IconCircleLabelList"/>
    <dgm:cxn modelId="{889EB92A-1256-4F28-8A00-C5CACABFE4A9}" type="presOf" srcId="{CE819064-8023-4FE2-84BB-0433856D04D3}" destId="{A80C488B-0E1B-45B3-9347-662386401B0A}" srcOrd="0" destOrd="0" presId="urn:microsoft.com/office/officeart/2018/5/layout/IconCircleLabelList"/>
    <dgm:cxn modelId="{E3BC0A32-FB91-492B-9604-3B42F370A5AB}" srcId="{AA244C0E-EB60-4612-B22F-FAB5F1619193}" destId="{4DE550D8-AAA5-4686-9571-701D7500110E}" srcOrd="4" destOrd="0" parTransId="{C1F87546-FC92-45D1-A208-CAA45EDA17D9}" sibTransId="{99069C09-4103-4FBA-A055-E852D12C3814}"/>
    <dgm:cxn modelId="{895E5245-2822-4487-8358-BCB6D2A2D51A}" type="presOf" srcId="{0A43E7D8-D65C-4831-A22E-2B3F405A2A91}" destId="{D7D9BD85-6562-4592-9335-FA98547B28AC}" srcOrd="0" destOrd="0" presId="urn:microsoft.com/office/officeart/2018/5/layout/IconCircleLabelList"/>
    <dgm:cxn modelId="{80C97F51-E0E9-48B7-8CB3-257C6089EC89}" srcId="{AA244C0E-EB60-4612-B22F-FAB5F1619193}" destId="{62893572-8182-4F3C-8221-4FE40620EA33}" srcOrd="2" destOrd="0" parTransId="{C594E673-8350-4FA9-96A7-0F57F64EB182}" sibTransId="{A65839A1-A50E-421C-A903-2EDB55A48FEF}"/>
    <dgm:cxn modelId="{7385D851-718C-4D1B-81FC-181620500AC0}" type="presOf" srcId="{62893572-8182-4F3C-8221-4FE40620EA33}" destId="{D589D383-9A74-463A-AD0D-6EB9590425CA}" srcOrd="0" destOrd="0" presId="urn:microsoft.com/office/officeart/2018/5/layout/IconCircleLabelList"/>
    <dgm:cxn modelId="{147CDE51-075E-4BFC-9DB5-D1419ED00C46}" type="presOf" srcId="{4DE550D8-AAA5-4686-9571-701D7500110E}" destId="{63826208-D151-4AA5-A30D-65549FD52107}" srcOrd="0" destOrd="0" presId="urn:microsoft.com/office/officeart/2018/5/layout/IconCircleLabelList"/>
    <dgm:cxn modelId="{B1BBE673-7C43-410B-A0B7-4EB1EEB3D0CB}" srcId="{AA244C0E-EB60-4612-B22F-FAB5F1619193}" destId="{CE819064-8023-4FE2-84BB-0433856D04D3}" srcOrd="6" destOrd="0" parTransId="{E63FC347-F8EB-4491-A694-02E4FA117B54}" sibTransId="{15FE3137-6F43-4047-A947-440E4A3F3143}"/>
    <dgm:cxn modelId="{CE8D3690-B8BA-49D8-8DF3-2455FADC29A7}" type="presOf" srcId="{17487A9A-E910-4DA6-8915-91367A48032E}" destId="{EBC5EA84-95D3-43CA-BFD9-0D4A6C3217D2}" srcOrd="0" destOrd="0" presId="urn:microsoft.com/office/officeart/2018/5/layout/IconCircleLabelList"/>
    <dgm:cxn modelId="{0DA91A94-E317-4ED6-A8BD-4ED0AAF6BC74}" srcId="{AA244C0E-EB60-4612-B22F-FAB5F1619193}" destId="{0A43E7D8-D65C-4831-A22E-2B3F405A2A91}" srcOrd="5" destOrd="0" parTransId="{02AADC09-E017-441A-A367-7CEF8C8D763E}" sibTransId="{26C6EA0C-C249-4447-87A4-F2A29371EC71}"/>
    <dgm:cxn modelId="{5673DEB1-713D-4435-A900-7E105D15D282}" srcId="{AA244C0E-EB60-4612-B22F-FAB5F1619193}" destId="{DCFEDB77-3301-42BC-9DE3-81A00EF26F15}" srcOrd="1" destOrd="0" parTransId="{32BEB597-5970-4CD1-A65E-2ADA4362327C}" sibTransId="{B6C77F41-7A69-479C-A568-2E9F5BEC0926}"/>
    <dgm:cxn modelId="{FAADE9B1-8794-4F0E-AFBC-D432B36717AD}" type="presOf" srcId="{112DDFCC-2B5F-4D73-A462-A78577F9EA98}" destId="{F3987E5D-CEF5-49A3-BA36-210CE064B617}" srcOrd="0" destOrd="0" presId="urn:microsoft.com/office/officeart/2018/5/layout/IconCircleLabelList"/>
    <dgm:cxn modelId="{03CD5CF2-A9B0-4373-B854-2E25038E0D53}" srcId="{AA244C0E-EB60-4612-B22F-FAB5F1619193}" destId="{112DDFCC-2B5F-4D73-A462-A78577F9EA98}" srcOrd="0" destOrd="0" parTransId="{04E82B29-8D90-42C8-A4B7-36808689C6B9}" sibTransId="{61675637-6BDB-410E-99F0-3E90A1955517}"/>
    <dgm:cxn modelId="{1ED72BF7-355E-423D-8E84-CEBC15C57CAF}" type="presOf" srcId="{DCFEDB77-3301-42BC-9DE3-81A00EF26F15}" destId="{C85B81E2-FCDC-4B1C-AB65-1F78DBF9924E}" srcOrd="0" destOrd="0" presId="urn:microsoft.com/office/officeart/2018/5/layout/IconCircleLabelList"/>
    <dgm:cxn modelId="{3FFCE4F9-C350-47C7-AE92-816209DA8728}" srcId="{AA244C0E-EB60-4612-B22F-FAB5F1619193}" destId="{801BC7EA-326D-4BB9-B664-DE7775BA8A74}" srcOrd="7" destOrd="0" parTransId="{AF3CFE92-7402-4DA7-88DE-6F94A007C07B}" sibTransId="{49BE7C2D-CC30-4458-A2A4-6BF0413B5F4E}"/>
    <dgm:cxn modelId="{265BC6FB-4FDE-4BBF-9E6C-7419BEA16160}" type="presOf" srcId="{801BC7EA-326D-4BB9-B664-DE7775BA8A74}" destId="{36E8D3E8-95FD-4A5B-8F94-559818D518BE}" srcOrd="0" destOrd="0" presId="urn:microsoft.com/office/officeart/2018/5/layout/IconCircleLabelList"/>
    <dgm:cxn modelId="{4D12E4FC-1BE0-43D9-B3AB-8A44DE6C04A1}" srcId="{AA244C0E-EB60-4612-B22F-FAB5F1619193}" destId="{17487A9A-E910-4DA6-8915-91367A48032E}" srcOrd="3" destOrd="0" parTransId="{EFBAE246-1A7E-433B-B9C4-F4B57B985A6F}" sibTransId="{E6F25E5F-AE98-4753-A3A4-76D4DCFEC990}"/>
    <dgm:cxn modelId="{7AAF00E7-6425-4318-BA53-94EA62D91351}" type="presParOf" srcId="{9F85AB24-F186-40A3-8E19-2254B89F96E4}" destId="{F35643DD-6DAD-481C-9781-8B2E7585EB77}" srcOrd="0" destOrd="0" presId="urn:microsoft.com/office/officeart/2018/5/layout/IconCircleLabelList"/>
    <dgm:cxn modelId="{E16B6D7F-89AA-4F58-9963-BFBCB82BE6BB}" type="presParOf" srcId="{F35643DD-6DAD-481C-9781-8B2E7585EB77}" destId="{2E7212C9-498D-4CE0-A3D0-786137273E2B}" srcOrd="0" destOrd="0" presId="urn:microsoft.com/office/officeart/2018/5/layout/IconCircleLabelList"/>
    <dgm:cxn modelId="{A833CEBC-9134-4BC1-A9AF-F2D0FEF60ED8}" type="presParOf" srcId="{F35643DD-6DAD-481C-9781-8B2E7585EB77}" destId="{1E161EB2-50DE-48E9-9085-E5A27850CE0C}" srcOrd="1" destOrd="0" presId="urn:microsoft.com/office/officeart/2018/5/layout/IconCircleLabelList"/>
    <dgm:cxn modelId="{FFFB515A-49EA-41AF-B459-8433A96E18B0}" type="presParOf" srcId="{F35643DD-6DAD-481C-9781-8B2E7585EB77}" destId="{F950C4F4-24D4-4F7A-8020-7A1A469D616A}" srcOrd="2" destOrd="0" presId="urn:microsoft.com/office/officeart/2018/5/layout/IconCircleLabelList"/>
    <dgm:cxn modelId="{8A39A443-FFF7-4823-B5CA-6F65DB5B9444}" type="presParOf" srcId="{F35643DD-6DAD-481C-9781-8B2E7585EB77}" destId="{F3987E5D-CEF5-49A3-BA36-210CE064B617}" srcOrd="3" destOrd="0" presId="urn:microsoft.com/office/officeart/2018/5/layout/IconCircleLabelList"/>
    <dgm:cxn modelId="{B68E15F8-DC5B-4F3F-8338-31F7E7BC0A66}" type="presParOf" srcId="{9F85AB24-F186-40A3-8E19-2254B89F96E4}" destId="{C0AE64D2-4929-44C3-B428-04935CC5D7D1}" srcOrd="1" destOrd="0" presId="urn:microsoft.com/office/officeart/2018/5/layout/IconCircleLabelList"/>
    <dgm:cxn modelId="{613B2BFC-BE12-4AAD-8B20-E788F8197F28}" type="presParOf" srcId="{9F85AB24-F186-40A3-8E19-2254B89F96E4}" destId="{F1311A46-6ABC-44BB-9FDB-677D70DB6052}" srcOrd="2" destOrd="0" presId="urn:microsoft.com/office/officeart/2018/5/layout/IconCircleLabelList"/>
    <dgm:cxn modelId="{17DBE387-FD89-48A8-837C-EA5298AB396B}" type="presParOf" srcId="{F1311A46-6ABC-44BB-9FDB-677D70DB6052}" destId="{78D45AB8-BFEA-44AB-98B7-1800CBB1F695}" srcOrd="0" destOrd="0" presId="urn:microsoft.com/office/officeart/2018/5/layout/IconCircleLabelList"/>
    <dgm:cxn modelId="{3715FF23-6C5D-4446-A8EB-3D294B5F31D4}" type="presParOf" srcId="{F1311A46-6ABC-44BB-9FDB-677D70DB6052}" destId="{36BA0603-38FA-44C3-8E6E-20F0CF37E369}" srcOrd="1" destOrd="0" presId="urn:microsoft.com/office/officeart/2018/5/layout/IconCircleLabelList"/>
    <dgm:cxn modelId="{362A83A4-7F5C-4E73-B367-8EBEA1DB0605}" type="presParOf" srcId="{F1311A46-6ABC-44BB-9FDB-677D70DB6052}" destId="{5D0F2D80-2B0F-4F97-8B37-6C110595333E}" srcOrd="2" destOrd="0" presId="urn:microsoft.com/office/officeart/2018/5/layout/IconCircleLabelList"/>
    <dgm:cxn modelId="{830F78D4-617D-4E16-A453-BDDB994921C8}" type="presParOf" srcId="{F1311A46-6ABC-44BB-9FDB-677D70DB6052}" destId="{C85B81E2-FCDC-4B1C-AB65-1F78DBF9924E}" srcOrd="3" destOrd="0" presId="urn:microsoft.com/office/officeart/2018/5/layout/IconCircleLabelList"/>
    <dgm:cxn modelId="{94C3BF1D-B912-41D2-A787-116622F44AEE}" type="presParOf" srcId="{9F85AB24-F186-40A3-8E19-2254B89F96E4}" destId="{D106BB76-FBEB-40B3-9942-91035432F941}" srcOrd="3" destOrd="0" presId="urn:microsoft.com/office/officeart/2018/5/layout/IconCircleLabelList"/>
    <dgm:cxn modelId="{E1CA6958-189C-4469-A4EC-64D030E229D5}" type="presParOf" srcId="{9F85AB24-F186-40A3-8E19-2254B89F96E4}" destId="{71B9A9CC-4E87-40A4-82DB-F71AEA8D2C21}" srcOrd="4" destOrd="0" presId="urn:microsoft.com/office/officeart/2018/5/layout/IconCircleLabelList"/>
    <dgm:cxn modelId="{6571254D-97FE-40B8-A78D-69E8A84B78D9}" type="presParOf" srcId="{71B9A9CC-4E87-40A4-82DB-F71AEA8D2C21}" destId="{3BC6C779-6521-4F50-B89E-DA49AB83CCCD}" srcOrd="0" destOrd="0" presId="urn:microsoft.com/office/officeart/2018/5/layout/IconCircleLabelList"/>
    <dgm:cxn modelId="{3EF7D354-D56A-43F0-8595-667F33E38AE2}" type="presParOf" srcId="{71B9A9CC-4E87-40A4-82DB-F71AEA8D2C21}" destId="{4410EF3B-F032-4D5E-8A9D-0EFB42B6AC37}" srcOrd="1" destOrd="0" presId="urn:microsoft.com/office/officeart/2018/5/layout/IconCircleLabelList"/>
    <dgm:cxn modelId="{55F22F36-4D64-473C-AB89-71D28A043DCB}" type="presParOf" srcId="{71B9A9CC-4E87-40A4-82DB-F71AEA8D2C21}" destId="{971F3C5C-DD4B-49A0-8670-5A22BA395E0B}" srcOrd="2" destOrd="0" presId="urn:microsoft.com/office/officeart/2018/5/layout/IconCircleLabelList"/>
    <dgm:cxn modelId="{09C00A0F-8FA6-4099-B674-1F2D2865005A}" type="presParOf" srcId="{71B9A9CC-4E87-40A4-82DB-F71AEA8D2C21}" destId="{D589D383-9A74-463A-AD0D-6EB9590425CA}" srcOrd="3" destOrd="0" presId="urn:microsoft.com/office/officeart/2018/5/layout/IconCircleLabelList"/>
    <dgm:cxn modelId="{99D5262B-8BB4-48F2-B22F-ECFFF58FE1E0}" type="presParOf" srcId="{9F85AB24-F186-40A3-8E19-2254B89F96E4}" destId="{29EE3B17-70A8-42B2-B486-657F3F73C413}" srcOrd="5" destOrd="0" presId="urn:microsoft.com/office/officeart/2018/5/layout/IconCircleLabelList"/>
    <dgm:cxn modelId="{A3FB2332-CC3F-481B-BE81-066610A1FCBB}" type="presParOf" srcId="{9F85AB24-F186-40A3-8E19-2254B89F96E4}" destId="{E9B9BA28-9FCB-46C2-BCBC-2ECBFB2BCB3C}" srcOrd="6" destOrd="0" presId="urn:microsoft.com/office/officeart/2018/5/layout/IconCircleLabelList"/>
    <dgm:cxn modelId="{1C797CA0-40CE-4469-9C68-A5A8D3F806A9}" type="presParOf" srcId="{E9B9BA28-9FCB-46C2-BCBC-2ECBFB2BCB3C}" destId="{55EAA2FA-2DD7-411F-B754-192F9822C112}" srcOrd="0" destOrd="0" presId="urn:microsoft.com/office/officeart/2018/5/layout/IconCircleLabelList"/>
    <dgm:cxn modelId="{96361E90-9A70-4944-8328-2A45B13DF30A}" type="presParOf" srcId="{E9B9BA28-9FCB-46C2-BCBC-2ECBFB2BCB3C}" destId="{B0C84BCB-93A1-497C-912F-C331B6F83031}" srcOrd="1" destOrd="0" presId="urn:microsoft.com/office/officeart/2018/5/layout/IconCircleLabelList"/>
    <dgm:cxn modelId="{392B02A6-35A8-4F2C-8394-1A62B212E899}" type="presParOf" srcId="{E9B9BA28-9FCB-46C2-BCBC-2ECBFB2BCB3C}" destId="{AA7AD0A2-838B-4E60-A9CD-A3333D7D5C3C}" srcOrd="2" destOrd="0" presId="urn:microsoft.com/office/officeart/2018/5/layout/IconCircleLabelList"/>
    <dgm:cxn modelId="{61033AED-0B33-487E-9457-FEA5989A0D16}" type="presParOf" srcId="{E9B9BA28-9FCB-46C2-BCBC-2ECBFB2BCB3C}" destId="{EBC5EA84-95D3-43CA-BFD9-0D4A6C3217D2}" srcOrd="3" destOrd="0" presId="urn:microsoft.com/office/officeart/2018/5/layout/IconCircleLabelList"/>
    <dgm:cxn modelId="{211553F6-161B-4DC6-B617-32AFC0E306E4}" type="presParOf" srcId="{9F85AB24-F186-40A3-8E19-2254B89F96E4}" destId="{E4A19FB5-73D0-4E10-AD6C-05AB4859BC3E}" srcOrd="7" destOrd="0" presId="urn:microsoft.com/office/officeart/2018/5/layout/IconCircleLabelList"/>
    <dgm:cxn modelId="{9163C647-CBFD-4D5A-B795-A82ADE1F5338}" type="presParOf" srcId="{9F85AB24-F186-40A3-8E19-2254B89F96E4}" destId="{BFAD038A-CBA7-464F-9435-5300A0649D1A}" srcOrd="8" destOrd="0" presId="urn:microsoft.com/office/officeart/2018/5/layout/IconCircleLabelList"/>
    <dgm:cxn modelId="{D5A3C5E5-4C52-4A18-8DCD-D9D3EDF4440F}" type="presParOf" srcId="{BFAD038A-CBA7-464F-9435-5300A0649D1A}" destId="{F3751ECD-DD45-4AAC-88AC-CC776F26D33F}" srcOrd="0" destOrd="0" presId="urn:microsoft.com/office/officeart/2018/5/layout/IconCircleLabelList"/>
    <dgm:cxn modelId="{529510E7-F31A-4202-B279-132CBE977E17}" type="presParOf" srcId="{BFAD038A-CBA7-464F-9435-5300A0649D1A}" destId="{FFFF384E-B0B5-4649-9F1F-EF200610B0E9}" srcOrd="1" destOrd="0" presId="urn:microsoft.com/office/officeart/2018/5/layout/IconCircleLabelList"/>
    <dgm:cxn modelId="{78F12060-378D-4B57-B2FC-1DAF9B48F204}" type="presParOf" srcId="{BFAD038A-CBA7-464F-9435-5300A0649D1A}" destId="{C5D6E60B-7103-45E3-A928-09CF983D6B12}" srcOrd="2" destOrd="0" presId="urn:microsoft.com/office/officeart/2018/5/layout/IconCircleLabelList"/>
    <dgm:cxn modelId="{A4A93527-E03B-48C9-A2AF-8C272980654A}" type="presParOf" srcId="{BFAD038A-CBA7-464F-9435-5300A0649D1A}" destId="{63826208-D151-4AA5-A30D-65549FD52107}" srcOrd="3" destOrd="0" presId="urn:microsoft.com/office/officeart/2018/5/layout/IconCircleLabelList"/>
    <dgm:cxn modelId="{E8958AFC-64F1-491F-8B2A-CB24CDD8A02A}" type="presParOf" srcId="{9F85AB24-F186-40A3-8E19-2254B89F96E4}" destId="{1539CFE9-31D7-4A64-B7E2-9EC86285464D}" srcOrd="9" destOrd="0" presId="urn:microsoft.com/office/officeart/2018/5/layout/IconCircleLabelList"/>
    <dgm:cxn modelId="{C9931BC7-89F6-4790-9645-843315AB5311}" type="presParOf" srcId="{9F85AB24-F186-40A3-8E19-2254B89F96E4}" destId="{4DE130B7-863A-49AC-8914-459464A03443}" srcOrd="10" destOrd="0" presId="urn:microsoft.com/office/officeart/2018/5/layout/IconCircleLabelList"/>
    <dgm:cxn modelId="{C7BE4496-B603-4A19-BCE0-F3BB3FF24A8A}" type="presParOf" srcId="{4DE130B7-863A-49AC-8914-459464A03443}" destId="{732D5A5D-B35F-4EFC-937B-D8E940C714BE}" srcOrd="0" destOrd="0" presId="urn:microsoft.com/office/officeart/2018/5/layout/IconCircleLabelList"/>
    <dgm:cxn modelId="{92F77202-1B35-4DBC-B8B9-2FEB4A6F4FE9}" type="presParOf" srcId="{4DE130B7-863A-49AC-8914-459464A03443}" destId="{046E25D5-A955-4D7D-AC21-3DD12FC3A130}" srcOrd="1" destOrd="0" presId="urn:microsoft.com/office/officeart/2018/5/layout/IconCircleLabelList"/>
    <dgm:cxn modelId="{AC722F33-D2E4-4B95-82F4-6AF159168C7B}" type="presParOf" srcId="{4DE130B7-863A-49AC-8914-459464A03443}" destId="{8E83FF2F-BEF0-4599-9F28-1EC360980670}" srcOrd="2" destOrd="0" presId="urn:microsoft.com/office/officeart/2018/5/layout/IconCircleLabelList"/>
    <dgm:cxn modelId="{219E6D3B-60BC-494D-BE67-DCD52A8958AD}" type="presParOf" srcId="{4DE130B7-863A-49AC-8914-459464A03443}" destId="{D7D9BD85-6562-4592-9335-FA98547B28AC}" srcOrd="3" destOrd="0" presId="urn:microsoft.com/office/officeart/2018/5/layout/IconCircleLabelList"/>
    <dgm:cxn modelId="{133BFAD3-3724-452B-9490-13BC1E2300D7}" type="presParOf" srcId="{9F85AB24-F186-40A3-8E19-2254B89F96E4}" destId="{3299304D-9890-4892-9F12-C12B80F055ED}" srcOrd="11" destOrd="0" presId="urn:microsoft.com/office/officeart/2018/5/layout/IconCircleLabelList"/>
    <dgm:cxn modelId="{9E1AA5DD-3B23-4746-A328-F2FFCB43C7F5}" type="presParOf" srcId="{9F85AB24-F186-40A3-8E19-2254B89F96E4}" destId="{326E1B23-5A78-4787-803C-631CD485B41A}" srcOrd="12" destOrd="0" presId="urn:microsoft.com/office/officeart/2018/5/layout/IconCircleLabelList"/>
    <dgm:cxn modelId="{E2EEB19F-E95F-4B0C-A504-8E06A50AC803}" type="presParOf" srcId="{326E1B23-5A78-4787-803C-631CD485B41A}" destId="{18EAA6D5-74D3-4375-9231-81238C156655}" srcOrd="0" destOrd="0" presId="urn:microsoft.com/office/officeart/2018/5/layout/IconCircleLabelList"/>
    <dgm:cxn modelId="{7ED8A4F4-C93F-41D1-B1C6-A57050ACA962}" type="presParOf" srcId="{326E1B23-5A78-4787-803C-631CD485B41A}" destId="{AB923DB6-A584-4FD5-9186-DAD09EECA094}" srcOrd="1" destOrd="0" presId="urn:microsoft.com/office/officeart/2018/5/layout/IconCircleLabelList"/>
    <dgm:cxn modelId="{7D26399F-B7D0-4304-AD24-FA1386CDD1E5}" type="presParOf" srcId="{326E1B23-5A78-4787-803C-631CD485B41A}" destId="{7AAE360E-ABF5-4B82-8E08-5CF404730228}" srcOrd="2" destOrd="0" presId="urn:microsoft.com/office/officeart/2018/5/layout/IconCircleLabelList"/>
    <dgm:cxn modelId="{70FD29AB-C1E9-447E-88D7-A2F3560166BB}" type="presParOf" srcId="{326E1B23-5A78-4787-803C-631CD485B41A}" destId="{A80C488B-0E1B-45B3-9347-662386401B0A}" srcOrd="3" destOrd="0" presId="urn:microsoft.com/office/officeart/2018/5/layout/IconCircleLabelList"/>
    <dgm:cxn modelId="{61460313-D71A-4D45-A903-D841746E25F8}" type="presParOf" srcId="{9F85AB24-F186-40A3-8E19-2254B89F96E4}" destId="{451664E7-3FA9-42C4-9F91-E0B023F94931}" srcOrd="13" destOrd="0" presId="urn:microsoft.com/office/officeart/2018/5/layout/IconCircleLabelList"/>
    <dgm:cxn modelId="{DA08F719-2DB9-464C-81A7-19597EF2FFCB}" type="presParOf" srcId="{9F85AB24-F186-40A3-8E19-2254B89F96E4}" destId="{C45A91C7-E62E-42D4-9190-AFB8117D98E7}" srcOrd="14" destOrd="0" presId="urn:microsoft.com/office/officeart/2018/5/layout/IconCircleLabelList"/>
    <dgm:cxn modelId="{28495378-582A-43AA-99C9-96C4BA441C82}" type="presParOf" srcId="{C45A91C7-E62E-42D4-9190-AFB8117D98E7}" destId="{377BC9B1-5AE3-469C-A024-494D21BAE963}" srcOrd="0" destOrd="0" presId="urn:microsoft.com/office/officeart/2018/5/layout/IconCircleLabelList"/>
    <dgm:cxn modelId="{0DE0ACF2-5CF0-4830-84F3-04F8B4EACE0A}" type="presParOf" srcId="{C45A91C7-E62E-42D4-9190-AFB8117D98E7}" destId="{625C670C-EDF0-4278-B94E-62D545FBDF77}" srcOrd="1" destOrd="0" presId="urn:microsoft.com/office/officeart/2018/5/layout/IconCircleLabelList"/>
    <dgm:cxn modelId="{20006C5E-7521-4CA5-8F08-8B080B2825EA}" type="presParOf" srcId="{C45A91C7-E62E-42D4-9190-AFB8117D98E7}" destId="{5B821ACF-F8DA-472A-87D9-2334EF4072AD}" srcOrd="2" destOrd="0" presId="urn:microsoft.com/office/officeart/2018/5/layout/IconCircleLabelList"/>
    <dgm:cxn modelId="{8EF94C0F-62CA-4C0E-98DB-2B632A3F6617}" type="presParOf" srcId="{C45A91C7-E62E-42D4-9190-AFB8117D98E7}" destId="{36E8D3E8-95FD-4A5B-8F94-559818D518BE}"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4E49338-A5A8-43BA-AF69-B15796ED06E1}" type="doc">
      <dgm:prSet loTypeId="urn:microsoft.com/office/officeart/2008/layout/BendingPictureCaptionList" loCatId="picture" qsTypeId="urn:microsoft.com/office/officeart/2005/8/quickstyle/3d3" qsCatId="3D" csTypeId="urn:microsoft.com/office/officeart/2005/8/colors/accent1_2" csCatId="accent1" phldr="1"/>
      <dgm:spPr/>
      <dgm:t>
        <a:bodyPr/>
        <a:lstStyle/>
        <a:p>
          <a:pPr rtl="1"/>
          <a:endParaRPr lang="ar-SA"/>
        </a:p>
      </dgm:t>
    </dgm:pt>
    <dgm:pt modelId="{EB374B2D-50A8-4627-9AF3-0B4805081E0D}">
      <dgm:prSet phldrT="[نص]"/>
      <dgm:spPr>
        <a:xfrm>
          <a:off x="207641" y="2056968"/>
          <a:ext cx="2053343" cy="645995"/>
        </a:xfrm>
        <a:prstGeom prst="wedgeRectCallout">
          <a:avLst>
            <a:gd name="adj1" fmla="val 20250"/>
            <a:gd name="adj2" fmla="val -60700"/>
          </a:avLst>
        </a:prstGeom>
        <a:solidFill>
          <a:srgbClr val="8C8D86">
            <a:hueOff val="0"/>
            <a:satOff val="0"/>
            <a:lumOff val="0"/>
            <a:alphaOff val="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gm:spPr>
      <dgm:t>
        <a:bodyPr/>
        <a:lstStyle/>
        <a:p>
          <a:pPr rtl="1">
            <a:buNone/>
          </a:pPr>
          <a:r>
            <a:rPr lang="en-US">
              <a:solidFill>
                <a:sysClr val="window" lastClr="FFFFFF"/>
              </a:solidFill>
              <a:latin typeface="Franklin Gothic Book" panose="020B0503020102020204"/>
              <a:ea typeface="+mn-ea"/>
              <a:cs typeface="+mn-cs"/>
            </a:rPr>
            <a:t>main sign in page</a:t>
          </a:r>
          <a:endParaRPr lang="ar-SA">
            <a:solidFill>
              <a:sysClr val="window" lastClr="FFFFFF"/>
            </a:solidFill>
            <a:latin typeface="Franklin Gothic Book" panose="020B0503020102020204"/>
            <a:ea typeface="+mn-ea"/>
            <a:cs typeface="Tahoma" panose="020B0604030504040204" pitchFamily="34" charset="0"/>
          </a:endParaRPr>
        </a:p>
      </dgm:t>
    </dgm:pt>
    <dgm:pt modelId="{F1CFCCF5-D0EC-48FA-A9CE-A5CC0AEDF44B}" type="parTrans" cxnId="{2BA3BBC4-4792-4685-8064-0E84081D9720}">
      <dgm:prSet/>
      <dgm:spPr/>
      <dgm:t>
        <a:bodyPr/>
        <a:lstStyle/>
        <a:p>
          <a:pPr rtl="1"/>
          <a:endParaRPr lang="ar-SA"/>
        </a:p>
      </dgm:t>
    </dgm:pt>
    <dgm:pt modelId="{BD0C329D-C7F7-444D-99A6-29463F51B726}" type="sibTrans" cxnId="{2BA3BBC4-4792-4685-8064-0E84081D9720}">
      <dgm:prSet/>
      <dgm:spPr/>
      <dgm:t>
        <a:bodyPr/>
        <a:lstStyle/>
        <a:p>
          <a:pPr rtl="1"/>
          <a:endParaRPr lang="ar-SA"/>
        </a:p>
      </dgm:t>
    </dgm:pt>
    <dgm:pt modelId="{5C287D75-F73C-48AD-A77E-F6B7FE2EEA70}">
      <dgm:prSet phldrT="[نص]"/>
      <dgm:spPr>
        <a:xfrm>
          <a:off x="2745481" y="2056968"/>
          <a:ext cx="2053343" cy="645995"/>
        </a:xfrm>
        <a:prstGeom prst="wedgeRectCallout">
          <a:avLst>
            <a:gd name="adj1" fmla="val 20250"/>
            <a:gd name="adj2" fmla="val -60700"/>
          </a:avLst>
        </a:prstGeom>
        <a:solidFill>
          <a:srgbClr val="8C8D86">
            <a:hueOff val="0"/>
            <a:satOff val="0"/>
            <a:lumOff val="0"/>
            <a:alphaOff val="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gm:spPr>
      <dgm:t>
        <a:bodyPr/>
        <a:lstStyle/>
        <a:p>
          <a:pPr rtl="1">
            <a:buNone/>
          </a:pPr>
          <a:r>
            <a:rPr lang="en-US">
              <a:solidFill>
                <a:sysClr val="window" lastClr="FFFFFF"/>
              </a:solidFill>
              <a:latin typeface="Franklin Gothic Book" panose="020B0503020102020204"/>
              <a:ea typeface="+mn-ea"/>
              <a:cs typeface="+mn-cs"/>
            </a:rPr>
            <a:t>sign up page</a:t>
          </a:r>
          <a:endParaRPr lang="ar-SA">
            <a:solidFill>
              <a:sysClr val="window" lastClr="FFFFFF"/>
            </a:solidFill>
            <a:latin typeface="Franklin Gothic Book" panose="020B0503020102020204"/>
            <a:ea typeface="+mn-ea"/>
            <a:cs typeface="Tahoma" panose="020B0604030504040204" pitchFamily="34" charset="0"/>
          </a:endParaRPr>
        </a:p>
      </dgm:t>
    </dgm:pt>
    <dgm:pt modelId="{70695ADD-C9B6-45DF-BB40-6B64C8A82B69}" type="parTrans" cxnId="{97D3E84E-676B-49A7-A6DC-7251F63BED89}">
      <dgm:prSet/>
      <dgm:spPr/>
      <dgm:t>
        <a:bodyPr/>
        <a:lstStyle/>
        <a:p>
          <a:pPr rtl="1"/>
          <a:endParaRPr lang="ar-SA"/>
        </a:p>
      </dgm:t>
    </dgm:pt>
    <dgm:pt modelId="{F9BFD779-96EB-4A1C-99A6-E7B0A2390997}" type="sibTrans" cxnId="{97D3E84E-676B-49A7-A6DC-7251F63BED89}">
      <dgm:prSet/>
      <dgm:spPr/>
      <dgm:t>
        <a:bodyPr/>
        <a:lstStyle/>
        <a:p>
          <a:pPr rtl="1"/>
          <a:endParaRPr lang="ar-SA"/>
        </a:p>
      </dgm:t>
    </dgm:pt>
    <dgm:pt modelId="{9801AF7C-EAA8-4542-9A8A-985B086DC187}">
      <dgm:prSet phldrT="[نص]"/>
      <dgm:spPr>
        <a:xfrm>
          <a:off x="5283321" y="2056968"/>
          <a:ext cx="2053343" cy="645995"/>
        </a:xfrm>
        <a:prstGeom prst="wedgeRectCallout">
          <a:avLst>
            <a:gd name="adj1" fmla="val 20250"/>
            <a:gd name="adj2" fmla="val -60700"/>
          </a:avLst>
        </a:prstGeom>
        <a:solidFill>
          <a:srgbClr val="8C8D86">
            <a:hueOff val="0"/>
            <a:satOff val="0"/>
            <a:lumOff val="0"/>
            <a:alphaOff val="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gm:spPr>
      <dgm:t>
        <a:bodyPr/>
        <a:lstStyle/>
        <a:p>
          <a:pPr rtl="1">
            <a:buNone/>
          </a:pPr>
          <a:r>
            <a:rPr lang="en-US" dirty="0">
              <a:solidFill>
                <a:sysClr val="window" lastClr="FFFFFF"/>
              </a:solidFill>
              <a:latin typeface="Franklin Gothic Book" panose="020B0503020102020204"/>
              <a:ea typeface="+mn-ea"/>
              <a:cs typeface="+mn-cs"/>
            </a:rPr>
            <a:t>error message</a:t>
          </a:r>
          <a:endParaRPr lang="ar-SA" dirty="0">
            <a:solidFill>
              <a:sysClr val="window" lastClr="FFFFFF"/>
            </a:solidFill>
            <a:latin typeface="Franklin Gothic Book" panose="020B0503020102020204"/>
            <a:ea typeface="+mn-ea"/>
            <a:cs typeface="Tahoma" panose="020B0604030504040204" pitchFamily="34" charset="0"/>
          </a:endParaRPr>
        </a:p>
      </dgm:t>
    </dgm:pt>
    <dgm:pt modelId="{E52DE598-DA7C-4D69-84EC-B815354DD7AA}" type="parTrans" cxnId="{1779DE73-D092-4C8C-BFD5-54855499497E}">
      <dgm:prSet/>
      <dgm:spPr/>
      <dgm:t>
        <a:bodyPr/>
        <a:lstStyle/>
        <a:p>
          <a:pPr rtl="1"/>
          <a:endParaRPr lang="ar-SA"/>
        </a:p>
      </dgm:t>
    </dgm:pt>
    <dgm:pt modelId="{781E58FE-9D98-4137-8549-7C60B51AF7A8}" type="sibTrans" cxnId="{1779DE73-D092-4C8C-BFD5-54855499497E}">
      <dgm:prSet/>
      <dgm:spPr/>
      <dgm:t>
        <a:bodyPr/>
        <a:lstStyle/>
        <a:p>
          <a:pPr rtl="1"/>
          <a:endParaRPr lang="ar-SA"/>
        </a:p>
      </dgm:t>
    </dgm:pt>
    <dgm:pt modelId="{DB7DB67C-6480-4CA8-B204-C9000FD1FAC2}" type="pres">
      <dgm:prSet presAssocID="{74E49338-A5A8-43BA-AF69-B15796ED06E1}" presName="Name0" presStyleCnt="0">
        <dgm:presLayoutVars>
          <dgm:dir/>
          <dgm:resizeHandles val="exact"/>
        </dgm:presLayoutVars>
      </dgm:prSet>
      <dgm:spPr/>
    </dgm:pt>
    <dgm:pt modelId="{6C20F285-1255-449C-BA76-F3F2627D7D5A}" type="pres">
      <dgm:prSet presAssocID="{EB374B2D-50A8-4627-9AF3-0B4805081E0D}" presName="composite" presStyleCnt="0"/>
      <dgm:spPr/>
    </dgm:pt>
    <dgm:pt modelId="{E3B29404-D0C2-4D8F-8723-86F8867B67E6}" type="pres">
      <dgm:prSet presAssocID="{EB374B2D-50A8-4627-9AF3-0B4805081E0D}" presName="rect1" presStyleLbl="bgImgPlace1" presStyleIdx="0" presStyleCnt="3"/>
      <dgm:spPr>
        <a:xfrm>
          <a:off x="0" y="395836"/>
          <a:ext cx="2307127" cy="1845701"/>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2000" r="-22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gm:spPr>
    </dgm:pt>
    <dgm:pt modelId="{685C7473-5F7F-4733-8730-51D4AD1D6220}" type="pres">
      <dgm:prSet presAssocID="{EB374B2D-50A8-4627-9AF3-0B4805081E0D}" presName="wedgeRectCallout1" presStyleLbl="node1" presStyleIdx="0" presStyleCnt="3">
        <dgm:presLayoutVars>
          <dgm:bulletEnabled val="1"/>
        </dgm:presLayoutVars>
      </dgm:prSet>
      <dgm:spPr/>
    </dgm:pt>
    <dgm:pt modelId="{4B71D70D-C462-4EC1-AA5A-B41208FDFD7D}" type="pres">
      <dgm:prSet presAssocID="{BD0C329D-C7F7-444D-99A6-29463F51B726}" presName="sibTrans" presStyleCnt="0"/>
      <dgm:spPr/>
    </dgm:pt>
    <dgm:pt modelId="{A8B05D2A-D1DE-4A42-A694-E0F2C246617B}" type="pres">
      <dgm:prSet presAssocID="{5C287D75-F73C-48AD-A77E-F6B7FE2EEA70}" presName="composite" presStyleCnt="0"/>
      <dgm:spPr/>
    </dgm:pt>
    <dgm:pt modelId="{B5E6E695-C92A-4370-BB72-6AD6637FC18F}" type="pres">
      <dgm:prSet presAssocID="{5C287D75-F73C-48AD-A77E-F6B7FE2EEA70}" presName="rect1" presStyleLbl="bgImgPlace1" presStyleIdx="1" presStyleCnt="3"/>
      <dgm:spPr>
        <a:xfrm>
          <a:off x="2537840" y="395836"/>
          <a:ext cx="2307127" cy="184570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gm:spPr>
    </dgm:pt>
    <dgm:pt modelId="{9AF8809A-B512-402B-A1BC-FE053BDA3B88}" type="pres">
      <dgm:prSet presAssocID="{5C287D75-F73C-48AD-A77E-F6B7FE2EEA70}" presName="wedgeRectCallout1" presStyleLbl="node1" presStyleIdx="1" presStyleCnt="3">
        <dgm:presLayoutVars>
          <dgm:bulletEnabled val="1"/>
        </dgm:presLayoutVars>
      </dgm:prSet>
      <dgm:spPr/>
    </dgm:pt>
    <dgm:pt modelId="{8C00FBC3-E377-491B-8F95-0CDB74B4694A}" type="pres">
      <dgm:prSet presAssocID="{F9BFD779-96EB-4A1C-99A6-E7B0A2390997}" presName="sibTrans" presStyleCnt="0"/>
      <dgm:spPr/>
    </dgm:pt>
    <dgm:pt modelId="{AD651AE8-A896-49B8-B01F-F4D888285812}" type="pres">
      <dgm:prSet presAssocID="{9801AF7C-EAA8-4542-9A8A-985B086DC187}" presName="composite" presStyleCnt="0"/>
      <dgm:spPr/>
    </dgm:pt>
    <dgm:pt modelId="{F128398C-4361-4D2C-981C-A69EA38DA00B}" type="pres">
      <dgm:prSet presAssocID="{9801AF7C-EAA8-4542-9A8A-985B086DC187}" presName="rect1" presStyleLbl="bgImgPlace1" presStyleIdx="2" presStyleCnt="3"/>
      <dgm:spPr>
        <a:xfrm>
          <a:off x="5075680" y="395836"/>
          <a:ext cx="2307127" cy="1845701"/>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gm:spPr>
    </dgm:pt>
    <dgm:pt modelId="{E79261BA-DA31-4C75-888D-998D4A2BC5B8}" type="pres">
      <dgm:prSet presAssocID="{9801AF7C-EAA8-4542-9A8A-985B086DC187}" presName="wedgeRectCallout1" presStyleLbl="node1" presStyleIdx="2" presStyleCnt="3">
        <dgm:presLayoutVars>
          <dgm:bulletEnabled val="1"/>
        </dgm:presLayoutVars>
      </dgm:prSet>
      <dgm:spPr/>
    </dgm:pt>
  </dgm:ptLst>
  <dgm:cxnLst>
    <dgm:cxn modelId="{270DCA08-88BF-4E88-B118-6577E31F5A4B}" type="presOf" srcId="{9801AF7C-EAA8-4542-9A8A-985B086DC187}" destId="{E79261BA-DA31-4C75-888D-998D4A2BC5B8}" srcOrd="0" destOrd="0" presId="urn:microsoft.com/office/officeart/2008/layout/BendingPictureCaptionList"/>
    <dgm:cxn modelId="{7C80E839-7704-4C2B-BB24-E1E710081E0D}" type="presOf" srcId="{74E49338-A5A8-43BA-AF69-B15796ED06E1}" destId="{DB7DB67C-6480-4CA8-B204-C9000FD1FAC2}" srcOrd="0" destOrd="0" presId="urn:microsoft.com/office/officeart/2008/layout/BendingPictureCaptionList"/>
    <dgm:cxn modelId="{53EC265B-5728-4395-80EC-A4703BACEF7C}" type="presOf" srcId="{5C287D75-F73C-48AD-A77E-F6B7FE2EEA70}" destId="{9AF8809A-B512-402B-A1BC-FE053BDA3B88}" srcOrd="0" destOrd="0" presId="urn:microsoft.com/office/officeart/2008/layout/BendingPictureCaptionList"/>
    <dgm:cxn modelId="{97D3E84E-676B-49A7-A6DC-7251F63BED89}" srcId="{74E49338-A5A8-43BA-AF69-B15796ED06E1}" destId="{5C287D75-F73C-48AD-A77E-F6B7FE2EEA70}" srcOrd="1" destOrd="0" parTransId="{70695ADD-C9B6-45DF-BB40-6B64C8A82B69}" sibTransId="{F9BFD779-96EB-4A1C-99A6-E7B0A2390997}"/>
    <dgm:cxn modelId="{1779DE73-D092-4C8C-BFD5-54855499497E}" srcId="{74E49338-A5A8-43BA-AF69-B15796ED06E1}" destId="{9801AF7C-EAA8-4542-9A8A-985B086DC187}" srcOrd="2" destOrd="0" parTransId="{E52DE598-DA7C-4D69-84EC-B815354DD7AA}" sibTransId="{781E58FE-9D98-4137-8549-7C60B51AF7A8}"/>
    <dgm:cxn modelId="{2BA3BBC4-4792-4685-8064-0E84081D9720}" srcId="{74E49338-A5A8-43BA-AF69-B15796ED06E1}" destId="{EB374B2D-50A8-4627-9AF3-0B4805081E0D}" srcOrd="0" destOrd="0" parTransId="{F1CFCCF5-D0EC-48FA-A9CE-A5CC0AEDF44B}" sibTransId="{BD0C329D-C7F7-444D-99A6-29463F51B726}"/>
    <dgm:cxn modelId="{B3B95FFE-2E9E-46B5-853F-EDA7F4D92815}" type="presOf" srcId="{EB374B2D-50A8-4627-9AF3-0B4805081E0D}" destId="{685C7473-5F7F-4733-8730-51D4AD1D6220}" srcOrd="0" destOrd="0" presId="urn:microsoft.com/office/officeart/2008/layout/BendingPictureCaptionList"/>
    <dgm:cxn modelId="{61AF47CA-2433-4B1D-B74B-36F9F280F7FF}" type="presParOf" srcId="{DB7DB67C-6480-4CA8-B204-C9000FD1FAC2}" destId="{6C20F285-1255-449C-BA76-F3F2627D7D5A}" srcOrd="0" destOrd="0" presId="urn:microsoft.com/office/officeart/2008/layout/BendingPictureCaptionList"/>
    <dgm:cxn modelId="{BE5617FC-6987-4D24-B64C-60E6E17D4F4D}" type="presParOf" srcId="{6C20F285-1255-449C-BA76-F3F2627D7D5A}" destId="{E3B29404-D0C2-4D8F-8723-86F8867B67E6}" srcOrd="0" destOrd="0" presId="urn:microsoft.com/office/officeart/2008/layout/BendingPictureCaptionList"/>
    <dgm:cxn modelId="{8A86607F-D2A7-4A5E-B22F-9212E544EE45}" type="presParOf" srcId="{6C20F285-1255-449C-BA76-F3F2627D7D5A}" destId="{685C7473-5F7F-4733-8730-51D4AD1D6220}" srcOrd="1" destOrd="0" presId="urn:microsoft.com/office/officeart/2008/layout/BendingPictureCaptionList"/>
    <dgm:cxn modelId="{7CF3D550-9948-49D8-AD78-4F52B832D9F8}" type="presParOf" srcId="{DB7DB67C-6480-4CA8-B204-C9000FD1FAC2}" destId="{4B71D70D-C462-4EC1-AA5A-B41208FDFD7D}" srcOrd="1" destOrd="0" presId="urn:microsoft.com/office/officeart/2008/layout/BendingPictureCaptionList"/>
    <dgm:cxn modelId="{EC2ACEE5-34AB-42F7-B6E8-F70F7863C190}" type="presParOf" srcId="{DB7DB67C-6480-4CA8-B204-C9000FD1FAC2}" destId="{A8B05D2A-D1DE-4A42-A694-E0F2C246617B}" srcOrd="2" destOrd="0" presId="urn:microsoft.com/office/officeart/2008/layout/BendingPictureCaptionList"/>
    <dgm:cxn modelId="{24581C27-1276-4949-9027-4F0DFDE1F0DB}" type="presParOf" srcId="{A8B05D2A-D1DE-4A42-A694-E0F2C246617B}" destId="{B5E6E695-C92A-4370-BB72-6AD6637FC18F}" srcOrd="0" destOrd="0" presId="urn:microsoft.com/office/officeart/2008/layout/BendingPictureCaptionList"/>
    <dgm:cxn modelId="{B28ADBBA-4E92-4B87-BEAD-6A52F02CCA03}" type="presParOf" srcId="{A8B05D2A-D1DE-4A42-A694-E0F2C246617B}" destId="{9AF8809A-B512-402B-A1BC-FE053BDA3B88}" srcOrd="1" destOrd="0" presId="urn:microsoft.com/office/officeart/2008/layout/BendingPictureCaptionList"/>
    <dgm:cxn modelId="{A6769DA0-3EAD-4052-99D8-B7B0BB15E4A8}" type="presParOf" srcId="{DB7DB67C-6480-4CA8-B204-C9000FD1FAC2}" destId="{8C00FBC3-E377-491B-8F95-0CDB74B4694A}" srcOrd="3" destOrd="0" presId="urn:microsoft.com/office/officeart/2008/layout/BendingPictureCaptionList"/>
    <dgm:cxn modelId="{C76BDEA4-1FFD-4A72-97C1-37862AFB80E6}" type="presParOf" srcId="{DB7DB67C-6480-4CA8-B204-C9000FD1FAC2}" destId="{AD651AE8-A896-49B8-B01F-F4D888285812}" srcOrd="4" destOrd="0" presId="urn:microsoft.com/office/officeart/2008/layout/BendingPictureCaptionList"/>
    <dgm:cxn modelId="{4B309E69-BE79-496E-BE99-B3DB62F37FBC}" type="presParOf" srcId="{AD651AE8-A896-49B8-B01F-F4D888285812}" destId="{F128398C-4361-4D2C-981C-A69EA38DA00B}" srcOrd="0" destOrd="0" presId="urn:microsoft.com/office/officeart/2008/layout/BendingPictureCaptionList"/>
    <dgm:cxn modelId="{C40F4B8A-3638-4C49-A274-44E444A81F93}" type="presParOf" srcId="{AD651AE8-A896-49B8-B01F-F4D888285812}" destId="{E79261BA-DA31-4C75-888D-998D4A2BC5B8}" srcOrd="1" destOrd="0" presId="urn:microsoft.com/office/officeart/2008/layout/BendingPictureCa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39CA0CA-4CC4-4DF9-82AE-9771F9696F77}" type="doc">
      <dgm:prSet loTypeId="urn:microsoft.com/office/officeart/2009/layout/CircleArrowProcess" loCatId="cycle" qsTypeId="urn:microsoft.com/office/officeart/2005/8/quickstyle/simple1" qsCatId="simple" csTypeId="urn:microsoft.com/office/officeart/2005/8/colors/accent1_2" csCatId="accent1" phldr="1"/>
      <dgm:spPr/>
      <dgm:t>
        <a:bodyPr/>
        <a:lstStyle/>
        <a:p>
          <a:pPr rtl="1"/>
          <a:endParaRPr lang="ar-EG"/>
        </a:p>
      </dgm:t>
    </dgm:pt>
    <dgm:pt modelId="{ECAD0798-B960-48DC-842D-8771736D68E8}">
      <dgm:prSet phldrT="[نص]"/>
      <dgm:spPr/>
      <dgm:t>
        <a:bodyPr/>
        <a:lstStyle/>
        <a:p>
          <a:pPr rtl="1"/>
          <a:r>
            <a:rPr lang="en-US" dirty="0">
              <a:solidFill>
                <a:schemeClr val="tx1"/>
              </a:solidFill>
            </a:rPr>
            <a:t>confidentiality</a:t>
          </a:r>
          <a:endParaRPr lang="ar-EG" dirty="0">
            <a:solidFill>
              <a:schemeClr val="tx1"/>
            </a:solidFill>
          </a:endParaRPr>
        </a:p>
      </dgm:t>
    </dgm:pt>
    <dgm:pt modelId="{8A6DCC4B-C084-4969-AAFD-DE5552676C7C}" type="parTrans" cxnId="{3E73E4CE-59B4-4640-8C6E-CC6C76225206}">
      <dgm:prSet/>
      <dgm:spPr/>
      <dgm:t>
        <a:bodyPr/>
        <a:lstStyle/>
        <a:p>
          <a:pPr rtl="1"/>
          <a:endParaRPr lang="ar-EG"/>
        </a:p>
      </dgm:t>
    </dgm:pt>
    <dgm:pt modelId="{34762CA3-C8FB-4B43-A814-52F738CE87B2}" type="sibTrans" cxnId="{3E73E4CE-59B4-4640-8C6E-CC6C76225206}">
      <dgm:prSet/>
      <dgm:spPr/>
      <dgm:t>
        <a:bodyPr/>
        <a:lstStyle/>
        <a:p>
          <a:pPr rtl="1"/>
          <a:endParaRPr lang="ar-EG"/>
        </a:p>
      </dgm:t>
    </dgm:pt>
    <dgm:pt modelId="{4821D39B-8251-4BF6-A4FD-FE0CDD488D7D}">
      <dgm:prSet phldrT="[نص]"/>
      <dgm:spPr/>
      <dgm:t>
        <a:bodyPr/>
        <a:lstStyle/>
        <a:p>
          <a:pPr rtl="1"/>
          <a:r>
            <a:rPr lang="en-US" dirty="0">
              <a:solidFill>
                <a:schemeClr val="tx1"/>
              </a:solidFill>
            </a:rPr>
            <a:t>AI</a:t>
          </a:r>
          <a:endParaRPr lang="ar-EG" dirty="0">
            <a:solidFill>
              <a:schemeClr val="tx1"/>
            </a:solidFill>
          </a:endParaRPr>
        </a:p>
      </dgm:t>
    </dgm:pt>
    <dgm:pt modelId="{243B5AB0-E0F6-4CCA-8F65-12422623987E}" type="parTrans" cxnId="{47A44063-D759-426F-A5D6-EAB8E0A39F4C}">
      <dgm:prSet/>
      <dgm:spPr/>
      <dgm:t>
        <a:bodyPr/>
        <a:lstStyle/>
        <a:p>
          <a:pPr rtl="1"/>
          <a:endParaRPr lang="ar-EG"/>
        </a:p>
      </dgm:t>
    </dgm:pt>
    <dgm:pt modelId="{919FDFE5-656B-4AB8-95AE-1F11B9D68F6B}" type="sibTrans" cxnId="{47A44063-D759-426F-A5D6-EAB8E0A39F4C}">
      <dgm:prSet/>
      <dgm:spPr/>
      <dgm:t>
        <a:bodyPr/>
        <a:lstStyle/>
        <a:p>
          <a:pPr rtl="1"/>
          <a:endParaRPr lang="ar-EG"/>
        </a:p>
      </dgm:t>
    </dgm:pt>
    <dgm:pt modelId="{BA0A464C-CDFA-433B-89FB-C47A2ED10522}">
      <dgm:prSet phldrT="[نص]"/>
      <dgm:spPr/>
      <dgm:t>
        <a:bodyPr/>
        <a:lstStyle/>
        <a:p>
          <a:pPr rtl="1"/>
          <a:r>
            <a:rPr lang="en-US" dirty="0">
              <a:solidFill>
                <a:schemeClr val="tx1"/>
              </a:solidFill>
            </a:rPr>
            <a:t>Face recognition</a:t>
          </a:r>
          <a:endParaRPr lang="ar-EG" dirty="0">
            <a:solidFill>
              <a:schemeClr val="tx1"/>
            </a:solidFill>
          </a:endParaRPr>
        </a:p>
      </dgm:t>
    </dgm:pt>
    <dgm:pt modelId="{66403894-512E-4956-A095-4E8842F99A5A}" type="parTrans" cxnId="{0D3D7965-2295-43FF-8888-180FA18665C9}">
      <dgm:prSet/>
      <dgm:spPr/>
      <dgm:t>
        <a:bodyPr/>
        <a:lstStyle/>
        <a:p>
          <a:pPr rtl="1"/>
          <a:endParaRPr lang="ar-EG"/>
        </a:p>
      </dgm:t>
    </dgm:pt>
    <dgm:pt modelId="{87E7C80C-4310-4942-9694-ACB76D3D36DF}" type="sibTrans" cxnId="{0D3D7965-2295-43FF-8888-180FA18665C9}">
      <dgm:prSet/>
      <dgm:spPr/>
      <dgm:t>
        <a:bodyPr/>
        <a:lstStyle/>
        <a:p>
          <a:pPr rtl="1"/>
          <a:endParaRPr lang="ar-EG"/>
        </a:p>
      </dgm:t>
    </dgm:pt>
    <dgm:pt modelId="{5853658E-143C-4801-88C4-D13EB26E60D2}">
      <dgm:prSet/>
      <dgm:spPr/>
      <dgm:t>
        <a:bodyPr/>
        <a:lstStyle/>
        <a:p>
          <a:pPr rtl="1"/>
          <a:r>
            <a:rPr lang="en-US" dirty="0">
              <a:solidFill>
                <a:schemeClr val="tx1"/>
              </a:solidFill>
            </a:rPr>
            <a:t>integrity</a:t>
          </a:r>
          <a:endParaRPr lang="ar-EG" dirty="0">
            <a:solidFill>
              <a:schemeClr val="tx1"/>
            </a:solidFill>
          </a:endParaRPr>
        </a:p>
      </dgm:t>
    </dgm:pt>
    <dgm:pt modelId="{AE23BC00-D163-4BF6-B357-E8A079DFC437}" type="parTrans" cxnId="{D6CEFF02-2156-4FC1-9157-82195BE1B17E}">
      <dgm:prSet/>
      <dgm:spPr/>
      <dgm:t>
        <a:bodyPr/>
        <a:lstStyle/>
        <a:p>
          <a:pPr rtl="1"/>
          <a:endParaRPr lang="ar-EG"/>
        </a:p>
      </dgm:t>
    </dgm:pt>
    <dgm:pt modelId="{D3C88931-F823-45D5-9204-67BFDBDC7215}" type="sibTrans" cxnId="{D6CEFF02-2156-4FC1-9157-82195BE1B17E}">
      <dgm:prSet/>
      <dgm:spPr/>
      <dgm:t>
        <a:bodyPr/>
        <a:lstStyle/>
        <a:p>
          <a:pPr rtl="1"/>
          <a:endParaRPr lang="ar-EG"/>
        </a:p>
      </dgm:t>
    </dgm:pt>
    <dgm:pt modelId="{B3E3572C-CC8E-4F66-BECA-ACBA20853022}">
      <dgm:prSet/>
      <dgm:spPr/>
      <dgm:t>
        <a:bodyPr/>
        <a:lstStyle/>
        <a:p>
          <a:pPr rtl="1"/>
          <a:r>
            <a:rPr lang="en-US" dirty="0">
              <a:solidFill>
                <a:schemeClr val="tx1"/>
              </a:solidFill>
            </a:rPr>
            <a:t>availability</a:t>
          </a:r>
          <a:endParaRPr lang="ar-EG" dirty="0">
            <a:solidFill>
              <a:schemeClr val="tx1"/>
            </a:solidFill>
          </a:endParaRPr>
        </a:p>
      </dgm:t>
    </dgm:pt>
    <dgm:pt modelId="{80763797-DDBF-40E9-A197-AEBFB3F8A807}" type="parTrans" cxnId="{5B591074-90A2-4774-A961-77D4A11E54AA}">
      <dgm:prSet/>
      <dgm:spPr/>
      <dgm:t>
        <a:bodyPr/>
        <a:lstStyle/>
        <a:p>
          <a:pPr rtl="1"/>
          <a:endParaRPr lang="ar-EG"/>
        </a:p>
      </dgm:t>
    </dgm:pt>
    <dgm:pt modelId="{2CD3C743-3AFF-4CB7-8885-B4B5F301F5C1}" type="sibTrans" cxnId="{5B591074-90A2-4774-A961-77D4A11E54AA}">
      <dgm:prSet/>
      <dgm:spPr/>
      <dgm:t>
        <a:bodyPr/>
        <a:lstStyle/>
        <a:p>
          <a:pPr rtl="1"/>
          <a:endParaRPr lang="ar-EG"/>
        </a:p>
      </dgm:t>
    </dgm:pt>
    <dgm:pt modelId="{066D432D-4ADE-40F7-BE85-F8EE818431DA}">
      <dgm:prSet/>
      <dgm:spPr/>
      <dgm:t>
        <a:bodyPr/>
        <a:lstStyle/>
        <a:p>
          <a:pPr rtl="1"/>
          <a:r>
            <a:rPr lang="en-US" dirty="0">
              <a:solidFill>
                <a:schemeClr val="tx1"/>
              </a:solidFill>
            </a:rPr>
            <a:t>frames</a:t>
          </a:r>
          <a:endParaRPr lang="ar-EG" dirty="0">
            <a:solidFill>
              <a:schemeClr val="tx1"/>
            </a:solidFill>
          </a:endParaRPr>
        </a:p>
      </dgm:t>
    </dgm:pt>
    <dgm:pt modelId="{9B68386D-98DB-44EB-8745-285A3AF3692A}" type="sibTrans" cxnId="{B5F44394-D7F2-44C8-A7B1-51DBD71A7347}">
      <dgm:prSet/>
      <dgm:spPr/>
      <dgm:t>
        <a:bodyPr/>
        <a:lstStyle/>
        <a:p>
          <a:pPr rtl="1"/>
          <a:endParaRPr lang="ar-EG"/>
        </a:p>
      </dgm:t>
    </dgm:pt>
    <dgm:pt modelId="{8155CF3D-F44D-46B5-B53A-974738F3D412}" type="parTrans" cxnId="{B5F44394-D7F2-44C8-A7B1-51DBD71A7347}">
      <dgm:prSet/>
      <dgm:spPr/>
      <dgm:t>
        <a:bodyPr/>
        <a:lstStyle/>
        <a:p>
          <a:pPr rtl="1"/>
          <a:endParaRPr lang="ar-EG"/>
        </a:p>
      </dgm:t>
    </dgm:pt>
    <dgm:pt modelId="{256AD9A5-3578-4977-BDC4-5C2A5DA742C2}" type="pres">
      <dgm:prSet presAssocID="{339CA0CA-4CC4-4DF9-82AE-9771F9696F77}" presName="Name0" presStyleCnt="0">
        <dgm:presLayoutVars>
          <dgm:chMax val="7"/>
          <dgm:chPref val="7"/>
          <dgm:dir/>
          <dgm:animLvl val="lvl"/>
        </dgm:presLayoutVars>
      </dgm:prSet>
      <dgm:spPr/>
    </dgm:pt>
    <dgm:pt modelId="{876BD78C-DB25-4C0B-AFB8-A690268DD7F3}" type="pres">
      <dgm:prSet presAssocID="{ECAD0798-B960-48DC-842D-8771736D68E8}" presName="Accent1" presStyleCnt="0"/>
      <dgm:spPr/>
    </dgm:pt>
    <dgm:pt modelId="{BFCABF00-A568-4FC0-B45B-C124FF9FB54E}" type="pres">
      <dgm:prSet presAssocID="{ECAD0798-B960-48DC-842D-8771736D68E8}" presName="Accent" presStyleLbl="node1" presStyleIdx="0" presStyleCnt="6"/>
      <dgm:spPr>
        <a:solidFill>
          <a:schemeClr val="tx2">
            <a:lumMod val="75000"/>
          </a:schemeClr>
        </a:solidFill>
        <a:ln>
          <a:solidFill>
            <a:schemeClr val="bg2">
              <a:lumMod val="25000"/>
            </a:schemeClr>
          </a:solidFill>
        </a:ln>
      </dgm:spPr>
    </dgm:pt>
    <dgm:pt modelId="{DD9BDC22-C8F9-4245-B5BF-F75AF888B355}" type="pres">
      <dgm:prSet presAssocID="{ECAD0798-B960-48DC-842D-8771736D68E8}" presName="Parent1" presStyleLbl="revTx" presStyleIdx="0" presStyleCnt="6">
        <dgm:presLayoutVars>
          <dgm:chMax val="1"/>
          <dgm:chPref val="1"/>
          <dgm:bulletEnabled val="1"/>
        </dgm:presLayoutVars>
      </dgm:prSet>
      <dgm:spPr/>
    </dgm:pt>
    <dgm:pt modelId="{97780872-FF7F-49AB-AD51-407682016F9B}" type="pres">
      <dgm:prSet presAssocID="{4821D39B-8251-4BF6-A4FD-FE0CDD488D7D}" presName="Accent2" presStyleCnt="0"/>
      <dgm:spPr/>
    </dgm:pt>
    <dgm:pt modelId="{71DBEC5A-B800-459C-BE78-634339BBDB5C}" type="pres">
      <dgm:prSet presAssocID="{4821D39B-8251-4BF6-A4FD-FE0CDD488D7D}" presName="Accent" presStyleLbl="node1" presStyleIdx="1" presStyleCnt="6"/>
      <dgm:spPr>
        <a:solidFill>
          <a:schemeClr val="tx2">
            <a:lumMod val="75000"/>
          </a:schemeClr>
        </a:solidFill>
        <a:ln>
          <a:solidFill>
            <a:schemeClr val="tx1">
              <a:lumMod val="75000"/>
              <a:lumOff val="25000"/>
            </a:schemeClr>
          </a:solidFill>
        </a:ln>
      </dgm:spPr>
    </dgm:pt>
    <dgm:pt modelId="{65DFA318-1650-4510-8BA4-C206A869203B}" type="pres">
      <dgm:prSet presAssocID="{4821D39B-8251-4BF6-A4FD-FE0CDD488D7D}" presName="Parent2" presStyleLbl="revTx" presStyleIdx="1" presStyleCnt="6">
        <dgm:presLayoutVars>
          <dgm:chMax val="1"/>
          <dgm:chPref val="1"/>
          <dgm:bulletEnabled val="1"/>
        </dgm:presLayoutVars>
      </dgm:prSet>
      <dgm:spPr/>
    </dgm:pt>
    <dgm:pt modelId="{D9993112-19F3-46EF-8B9D-B56ADC626346}" type="pres">
      <dgm:prSet presAssocID="{BA0A464C-CDFA-433B-89FB-C47A2ED10522}" presName="Accent3" presStyleCnt="0"/>
      <dgm:spPr/>
    </dgm:pt>
    <dgm:pt modelId="{FC003313-AE65-4CEC-AC48-C3B131C3E3B9}" type="pres">
      <dgm:prSet presAssocID="{BA0A464C-CDFA-433B-89FB-C47A2ED10522}" presName="Accent" presStyleLbl="node1" presStyleIdx="2" presStyleCnt="6"/>
      <dgm:spPr>
        <a:solidFill>
          <a:schemeClr val="tx2">
            <a:lumMod val="75000"/>
          </a:schemeClr>
        </a:solidFill>
        <a:ln>
          <a:solidFill>
            <a:schemeClr val="tx1">
              <a:lumMod val="75000"/>
              <a:lumOff val="25000"/>
            </a:schemeClr>
          </a:solidFill>
        </a:ln>
      </dgm:spPr>
    </dgm:pt>
    <dgm:pt modelId="{D4E23ACD-E7EA-4877-82BC-DA1FD0B5E290}" type="pres">
      <dgm:prSet presAssocID="{BA0A464C-CDFA-433B-89FB-C47A2ED10522}" presName="Parent3" presStyleLbl="revTx" presStyleIdx="2" presStyleCnt="6">
        <dgm:presLayoutVars>
          <dgm:chMax val="1"/>
          <dgm:chPref val="1"/>
          <dgm:bulletEnabled val="1"/>
        </dgm:presLayoutVars>
      </dgm:prSet>
      <dgm:spPr/>
    </dgm:pt>
    <dgm:pt modelId="{D803A05B-5356-4B55-9CCC-BD45A46B2485}" type="pres">
      <dgm:prSet presAssocID="{066D432D-4ADE-40F7-BE85-F8EE818431DA}" presName="Accent4" presStyleCnt="0"/>
      <dgm:spPr/>
    </dgm:pt>
    <dgm:pt modelId="{05C2FF5A-D848-4E98-A657-45DBC2E2F142}" type="pres">
      <dgm:prSet presAssocID="{066D432D-4ADE-40F7-BE85-F8EE818431DA}" presName="Accent" presStyleLbl="node1" presStyleIdx="3" presStyleCnt="6"/>
      <dgm:spPr>
        <a:solidFill>
          <a:schemeClr val="tx2">
            <a:lumMod val="75000"/>
          </a:schemeClr>
        </a:solidFill>
        <a:ln>
          <a:solidFill>
            <a:schemeClr val="tx1">
              <a:lumMod val="75000"/>
              <a:lumOff val="25000"/>
            </a:schemeClr>
          </a:solidFill>
        </a:ln>
      </dgm:spPr>
    </dgm:pt>
    <dgm:pt modelId="{FCEB58BA-9DC1-4D03-8540-3C20EA5311B3}" type="pres">
      <dgm:prSet presAssocID="{066D432D-4ADE-40F7-BE85-F8EE818431DA}" presName="Parent4" presStyleLbl="revTx" presStyleIdx="3" presStyleCnt="6">
        <dgm:presLayoutVars>
          <dgm:chMax val="1"/>
          <dgm:chPref val="1"/>
          <dgm:bulletEnabled val="1"/>
        </dgm:presLayoutVars>
      </dgm:prSet>
      <dgm:spPr/>
    </dgm:pt>
    <dgm:pt modelId="{E7547544-E006-47BA-8750-142269FD3382}" type="pres">
      <dgm:prSet presAssocID="{5853658E-143C-4801-88C4-D13EB26E60D2}" presName="Accent5" presStyleCnt="0"/>
      <dgm:spPr/>
    </dgm:pt>
    <dgm:pt modelId="{7E32D042-4A08-4131-AC3C-5759C3D2EC09}" type="pres">
      <dgm:prSet presAssocID="{5853658E-143C-4801-88C4-D13EB26E60D2}" presName="Accent" presStyleLbl="node1" presStyleIdx="4" presStyleCnt="6"/>
      <dgm:spPr>
        <a:solidFill>
          <a:schemeClr val="tx2">
            <a:lumMod val="75000"/>
          </a:schemeClr>
        </a:solidFill>
        <a:ln>
          <a:solidFill>
            <a:schemeClr val="tx1">
              <a:lumMod val="75000"/>
              <a:lumOff val="25000"/>
            </a:schemeClr>
          </a:solidFill>
        </a:ln>
      </dgm:spPr>
    </dgm:pt>
    <dgm:pt modelId="{804CDDF1-7878-4527-8B9F-2FC369E054C0}" type="pres">
      <dgm:prSet presAssocID="{5853658E-143C-4801-88C4-D13EB26E60D2}" presName="Parent5" presStyleLbl="revTx" presStyleIdx="4" presStyleCnt="6">
        <dgm:presLayoutVars>
          <dgm:chMax val="1"/>
          <dgm:chPref val="1"/>
          <dgm:bulletEnabled val="1"/>
        </dgm:presLayoutVars>
      </dgm:prSet>
      <dgm:spPr/>
    </dgm:pt>
    <dgm:pt modelId="{50A0B744-36F8-4027-965C-8C9A39850F08}" type="pres">
      <dgm:prSet presAssocID="{B3E3572C-CC8E-4F66-BECA-ACBA20853022}" presName="Accent6" presStyleCnt="0"/>
      <dgm:spPr/>
    </dgm:pt>
    <dgm:pt modelId="{48874E26-39DA-43C9-8EDF-1D2D7F235AFA}" type="pres">
      <dgm:prSet presAssocID="{B3E3572C-CC8E-4F66-BECA-ACBA20853022}" presName="Accent" presStyleLbl="node1" presStyleIdx="5" presStyleCnt="6"/>
      <dgm:spPr>
        <a:solidFill>
          <a:schemeClr val="tx2">
            <a:lumMod val="75000"/>
          </a:schemeClr>
        </a:solidFill>
        <a:ln>
          <a:solidFill>
            <a:schemeClr val="tx1">
              <a:lumMod val="75000"/>
              <a:lumOff val="25000"/>
            </a:schemeClr>
          </a:solidFill>
        </a:ln>
      </dgm:spPr>
    </dgm:pt>
    <dgm:pt modelId="{DC4D8A4B-B488-498F-9570-390443A64143}" type="pres">
      <dgm:prSet presAssocID="{B3E3572C-CC8E-4F66-BECA-ACBA20853022}" presName="Parent6" presStyleLbl="revTx" presStyleIdx="5" presStyleCnt="6">
        <dgm:presLayoutVars>
          <dgm:chMax val="1"/>
          <dgm:chPref val="1"/>
          <dgm:bulletEnabled val="1"/>
        </dgm:presLayoutVars>
      </dgm:prSet>
      <dgm:spPr/>
    </dgm:pt>
  </dgm:ptLst>
  <dgm:cxnLst>
    <dgm:cxn modelId="{D6CEFF02-2156-4FC1-9157-82195BE1B17E}" srcId="{339CA0CA-4CC4-4DF9-82AE-9771F9696F77}" destId="{5853658E-143C-4801-88C4-D13EB26E60D2}" srcOrd="4" destOrd="0" parTransId="{AE23BC00-D163-4BF6-B357-E8A079DFC437}" sibTransId="{D3C88931-F823-45D5-9204-67BFDBDC7215}"/>
    <dgm:cxn modelId="{BFE04C20-AF53-4EFA-8E52-99E85A71D012}" type="presOf" srcId="{066D432D-4ADE-40F7-BE85-F8EE818431DA}" destId="{FCEB58BA-9DC1-4D03-8540-3C20EA5311B3}" srcOrd="0" destOrd="0" presId="urn:microsoft.com/office/officeart/2009/layout/CircleArrowProcess"/>
    <dgm:cxn modelId="{47A44063-D759-426F-A5D6-EAB8E0A39F4C}" srcId="{339CA0CA-4CC4-4DF9-82AE-9771F9696F77}" destId="{4821D39B-8251-4BF6-A4FD-FE0CDD488D7D}" srcOrd="1" destOrd="0" parTransId="{243B5AB0-E0F6-4CCA-8F65-12422623987E}" sibTransId="{919FDFE5-656B-4AB8-95AE-1F11B9D68F6B}"/>
    <dgm:cxn modelId="{0D3D7965-2295-43FF-8888-180FA18665C9}" srcId="{339CA0CA-4CC4-4DF9-82AE-9771F9696F77}" destId="{BA0A464C-CDFA-433B-89FB-C47A2ED10522}" srcOrd="2" destOrd="0" parTransId="{66403894-512E-4956-A095-4E8842F99A5A}" sibTransId="{87E7C80C-4310-4942-9694-ACB76D3D36DF}"/>
    <dgm:cxn modelId="{64CD9C51-D3FB-43DC-B97F-37ED1E996CA9}" type="presOf" srcId="{339CA0CA-4CC4-4DF9-82AE-9771F9696F77}" destId="{256AD9A5-3578-4977-BDC4-5C2A5DA742C2}" srcOrd="0" destOrd="0" presId="urn:microsoft.com/office/officeart/2009/layout/CircleArrowProcess"/>
    <dgm:cxn modelId="{5B591074-90A2-4774-A961-77D4A11E54AA}" srcId="{339CA0CA-4CC4-4DF9-82AE-9771F9696F77}" destId="{B3E3572C-CC8E-4F66-BECA-ACBA20853022}" srcOrd="5" destOrd="0" parTransId="{80763797-DDBF-40E9-A197-AEBFB3F8A807}" sibTransId="{2CD3C743-3AFF-4CB7-8885-B4B5F301F5C1}"/>
    <dgm:cxn modelId="{C472D555-0155-4F89-8FAC-9491D983CFB9}" type="presOf" srcId="{BA0A464C-CDFA-433B-89FB-C47A2ED10522}" destId="{D4E23ACD-E7EA-4877-82BC-DA1FD0B5E290}" srcOrd="0" destOrd="0" presId="urn:microsoft.com/office/officeart/2009/layout/CircleArrowProcess"/>
    <dgm:cxn modelId="{B5F44394-D7F2-44C8-A7B1-51DBD71A7347}" srcId="{339CA0CA-4CC4-4DF9-82AE-9771F9696F77}" destId="{066D432D-4ADE-40F7-BE85-F8EE818431DA}" srcOrd="3" destOrd="0" parTransId="{8155CF3D-F44D-46B5-B53A-974738F3D412}" sibTransId="{9B68386D-98DB-44EB-8745-285A3AF3692A}"/>
    <dgm:cxn modelId="{49919D9E-AC18-414D-825A-4F78F537D5AD}" type="presOf" srcId="{5853658E-143C-4801-88C4-D13EB26E60D2}" destId="{804CDDF1-7878-4527-8B9F-2FC369E054C0}" srcOrd="0" destOrd="0" presId="urn:microsoft.com/office/officeart/2009/layout/CircleArrowProcess"/>
    <dgm:cxn modelId="{D117B6A2-2E61-41AD-BDE2-400A70963FF7}" type="presOf" srcId="{4821D39B-8251-4BF6-A4FD-FE0CDD488D7D}" destId="{65DFA318-1650-4510-8BA4-C206A869203B}" srcOrd="0" destOrd="0" presId="urn:microsoft.com/office/officeart/2009/layout/CircleArrowProcess"/>
    <dgm:cxn modelId="{3E73E4CE-59B4-4640-8C6E-CC6C76225206}" srcId="{339CA0CA-4CC4-4DF9-82AE-9771F9696F77}" destId="{ECAD0798-B960-48DC-842D-8771736D68E8}" srcOrd="0" destOrd="0" parTransId="{8A6DCC4B-C084-4969-AAFD-DE5552676C7C}" sibTransId="{34762CA3-C8FB-4B43-A814-52F738CE87B2}"/>
    <dgm:cxn modelId="{E37880D7-0E22-49F3-A4DC-84195A2472E6}" type="presOf" srcId="{B3E3572C-CC8E-4F66-BECA-ACBA20853022}" destId="{DC4D8A4B-B488-498F-9570-390443A64143}" srcOrd="0" destOrd="0" presId="urn:microsoft.com/office/officeart/2009/layout/CircleArrowProcess"/>
    <dgm:cxn modelId="{524FD5FD-A30A-44E9-A0A7-38BB88E9BC02}" type="presOf" srcId="{ECAD0798-B960-48DC-842D-8771736D68E8}" destId="{DD9BDC22-C8F9-4245-B5BF-F75AF888B355}" srcOrd="0" destOrd="0" presId="urn:microsoft.com/office/officeart/2009/layout/CircleArrowProcess"/>
    <dgm:cxn modelId="{2EA57C99-040F-4BF6-87EE-7E2B73A9EEE8}" type="presParOf" srcId="{256AD9A5-3578-4977-BDC4-5C2A5DA742C2}" destId="{876BD78C-DB25-4C0B-AFB8-A690268DD7F3}" srcOrd="0" destOrd="0" presId="urn:microsoft.com/office/officeart/2009/layout/CircleArrowProcess"/>
    <dgm:cxn modelId="{7158BB6E-BCCB-477C-8605-21B7120FA8B1}" type="presParOf" srcId="{876BD78C-DB25-4C0B-AFB8-A690268DD7F3}" destId="{BFCABF00-A568-4FC0-B45B-C124FF9FB54E}" srcOrd="0" destOrd="0" presId="urn:microsoft.com/office/officeart/2009/layout/CircleArrowProcess"/>
    <dgm:cxn modelId="{8CF25400-9A91-4C0F-9CA7-DF9043D4480D}" type="presParOf" srcId="{256AD9A5-3578-4977-BDC4-5C2A5DA742C2}" destId="{DD9BDC22-C8F9-4245-B5BF-F75AF888B355}" srcOrd="1" destOrd="0" presId="urn:microsoft.com/office/officeart/2009/layout/CircleArrowProcess"/>
    <dgm:cxn modelId="{9F6297D4-DBD0-49CA-9245-75E658BDEE09}" type="presParOf" srcId="{256AD9A5-3578-4977-BDC4-5C2A5DA742C2}" destId="{97780872-FF7F-49AB-AD51-407682016F9B}" srcOrd="2" destOrd="0" presId="urn:microsoft.com/office/officeart/2009/layout/CircleArrowProcess"/>
    <dgm:cxn modelId="{40F6E28B-0761-48A8-9609-72C37613D4FD}" type="presParOf" srcId="{97780872-FF7F-49AB-AD51-407682016F9B}" destId="{71DBEC5A-B800-459C-BE78-634339BBDB5C}" srcOrd="0" destOrd="0" presId="urn:microsoft.com/office/officeart/2009/layout/CircleArrowProcess"/>
    <dgm:cxn modelId="{8FC46FB1-C63D-458F-AA77-C025FB81A37C}" type="presParOf" srcId="{256AD9A5-3578-4977-BDC4-5C2A5DA742C2}" destId="{65DFA318-1650-4510-8BA4-C206A869203B}" srcOrd="3" destOrd="0" presId="urn:microsoft.com/office/officeart/2009/layout/CircleArrowProcess"/>
    <dgm:cxn modelId="{AC41F8DC-A061-4B1C-A270-715C55C12633}" type="presParOf" srcId="{256AD9A5-3578-4977-BDC4-5C2A5DA742C2}" destId="{D9993112-19F3-46EF-8B9D-B56ADC626346}" srcOrd="4" destOrd="0" presId="urn:microsoft.com/office/officeart/2009/layout/CircleArrowProcess"/>
    <dgm:cxn modelId="{6363D32D-F488-4037-99D1-745A49F43003}" type="presParOf" srcId="{D9993112-19F3-46EF-8B9D-B56ADC626346}" destId="{FC003313-AE65-4CEC-AC48-C3B131C3E3B9}" srcOrd="0" destOrd="0" presId="urn:microsoft.com/office/officeart/2009/layout/CircleArrowProcess"/>
    <dgm:cxn modelId="{BE68017B-7DE8-4ED0-9CAF-ECFAA413CBBB}" type="presParOf" srcId="{256AD9A5-3578-4977-BDC4-5C2A5DA742C2}" destId="{D4E23ACD-E7EA-4877-82BC-DA1FD0B5E290}" srcOrd="5" destOrd="0" presId="urn:microsoft.com/office/officeart/2009/layout/CircleArrowProcess"/>
    <dgm:cxn modelId="{73E60300-A50C-4459-B5FF-76590573A6AB}" type="presParOf" srcId="{256AD9A5-3578-4977-BDC4-5C2A5DA742C2}" destId="{D803A05B-5356-4B55-9CCC-BD45A46B2485}" srcOrd="6" destOrd="0" presId="urn:microsoft.com/office/officeart/2009/layout/CircleArrowProcess"/>
    <dgm:cxn modelId="{32F7156D-21CC-4368-94B3-0872EF1CB04D}" type="presParOf" srcId="{D803A05B-5356-4B55-9CCC-BD45A46B2485}" destId="{05C2FF5A-D848-4E98-A657-45DBC2E2F142}" srcOrd="0" destOrd="0" presId="urn:microsoft.com/office/officeart/2009/layout/CircleArrowProcess"/>
    <dgm:cxn modelId="{FF1345B6-95FA-450C-9538-219BCE86559C}" type="presParOf" srcId="{256AD9A5-3578-4977-BDC4-5C2A5DA742C2}" destId="{FCEB58BA-9DC1-4D03-8540-3C20EA5311B3}" srcOrd="7" destOrd="0" presId="urn:microsoft.com/office/officeart/2009/layout/CircleArrowProcess"/>
    <dgm:cxn modelId="{BD53461E-6F0E-40AC-B812-8C9E35DBC403}" type="presParOf" srcId="{256AD9A5-3578-4977-BDC4-5C2A5DA742C2}" destId="{E7547544-E006-47BA-8750-142269FD3382}" srcOrd="8" destOrd="0" presId="urn:microsoft.com/office/officeart/2009/layout/CircleArrowProcess"/>
    <dgm:cxn modelId="{2C0C18CC-8F68-4A9B-A19D-0355716B4461}" type="presParOf" srcId="{E7547544-E006-47BA-8750-142269FD3382}" destId="{7E32D042-4A08-4131-AC3C-5759C3D2EC09}" srcOrd="0" destOrd="0" presId="urn:microsoft.com/office/officeart/2009/layout/CircleArrowProcess"/>
    <dgm:cxn modelId="{ED011B2C-1E1B-4B62-85D7-0C73D41C7597}" type="presParOf" srcId="{256AD9A5-3578-4977-BDC4-5C2A5DA742C2}" destId="{804CDDF1-7878-4527-8B9F-2FC369E054C0}" srcOrd="9" destOrd="0" presId="urn:microsoft.com/office/officeart/2009/layout/CircleArrowProcess"/>
    <dgm:cxn modelId="{83CD1813-B10E-446D-806F-C43E9B85273A}" type="presParOf" srcId="{256AD9A5-3578-4977-BDC4-5C2A5DA742C2}" destId="{50A0B744-36F8-4027-965C-8C9A39850F08}" srcOrd="10" destOrd="0" presId="urn:microsoft.com/office/officeart/2009/layout/CircleArrowProcess"/>
    <dgm:cxn modelId="{41842009-7402-48CA-9B5C-3A2EC6B564B1}" type="presParOf" srcId="{50A0B744-36F8-4027-965C-8C9A39850F08}" destId="{48874E26-39DA-43C9-8EDF-1D2D7F235AFA}" srcOrd="0" destOrd="0" presId="urn:microsoft.com/office/officeart/2009/layout/CircleArrowProcess"/>
    <dgm:cxn modelId="{F8B89BFA-73EF-45BD-A042-0AAA1C1A90AC}" type="presParOf" srcId="{256AD9A5-3578-4977-BDC4-5C2A5DA742C2}" destId="{DC4D8A4B-B488-498F-9570-390443A64143}" srcOrd="11"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76553B-85CC-4E1F-9EA0-FB97256DB029}" type="doc">
      <dgm:prSet loTypeId="urn:microsoft.com/office/officeart/2018/5/layout/IconCircleLabelList" loCatId="icon" qsTypeId="urn:microsoft.com/office/officeart/2005/8/quickstyle/simple1" qsCatId="simple" csTypeId="urn:microsoft.com/office/officeart/2018/5/colors/Iconchunking_neutralbg_accent5_2" csCatId="accent5" phldr="1"/>
      <dgm:spPr/>
      <dgm:t>
        <a:bodyPr/>
        <a:lstStyle/>
        <a:p>
          <a:endParaRPr lang="en-US"/>
        </a:p>
      </dgm:t>
    </dgm:pt>
    <dgm:pt modelId="{BC20BD6B-5204-4222-AAA0-B87C8F973A14}">
      <dgm:prSet custT="1"/>
      <dgm:spPr/>
      <dgm:t>
        <a:bodyPr/>
        <a:lstStyle/>
        <a:p>
          <a:pPr>
            <a:defRPr cap="all"/>
          </a:pPr>
          <a:r>
            <a:rPr lang="en-US" sz="2800" b="1" dirty="0"/>
            <a:t>A Real Time Operating System (RTOS) designed for real time applications.</a:t>
          </a:r>
        </a:p>
      </dgm:t>
    </dgm:pt>
    <dgm:pt modelId="{43B68D93-5258-4CEC-9E3F-17693DE56DEA}" type="parTrans" cxnId="{3212C5D2-8062-45F6-8134-B354EA7F64AB}">
      <dgm:prSet/>
      <dgm:spPr/>
      <dgm:t>
        <a:bodyPr/>
        <a:lstStyle/>
        <a:p>
          <a:endParaRPr lang="en-US"/>
        </a:p>
      </dgm:t>
    </dgm:pt>
    <dgm:pt modelId="{FAC6DB18-33F9-44C0-B230-596309F245D8}" type="sibTrans" cxnId="{3212C5D2-8062-45F6-8134-B354EA7F64AB}">
      <dgm:prSet/>
      <dgm:spPr/>
      <dgm:t>
        <a:bodyPr/>
        <a:lstStyle/>
        <a:p>
          <a:endParaRPr lang="en-US"/>
        </a:p>
      </dgm:t>
    </dgm:pt>
    <dgm:pt modelId="{7A68F407-926A-4A6A-8AA7-FDBE75D32508}">
      <dgm:prSet custT="1"/>
      <dgm:spPr/>
      <dgm:t>
        <a:bodyPr/>
        <a:lstStyle/>
        <a:p>
          <a:pPr>
            <a:defRPr cap="all"/>
          </a:pPr>
          <a:r>
            <a:rPr lang="en-US" sz="2800" b="1" dirty="0"/>
            <a:t>Used in applications where timing are critical </a:t>
          </a:r>
        </a:p>
      </dgm:t>
    </dgm:pt>
    <dgm:pt modelId="{C1D3D8EE-7775-4E3D-8820-8E8CDBAAA089}" type="parTrans" cxnId="{E15B5628-27FD-4888-ADCC-6BCD8B06071A}">
      <dgm:prSet/>
      <dgm:spPr/>
      <dgm:t>
        <a:bodyPr/>
        <a:lstStyle/>
        <a:p>
          <a:endParaRPr lang="en-US"/>
        </a:p>
      </dgm:t>
    </dgm:pt>
    <dgm:pt modelId="{51439B87-5B7B-44C4-AF08-6904B1EA841E}" type="sibTrans" cxnId="{E15B5628-27FD-4888-ADCC-6BCD8B06071A}">
      <dgm:prSet/>
      <dgm:spPr/>
      <dgm:t>
        <a:bodyPr/>
        <a:lstStyle/>
        <a:p>
          <a:endParaRPr lang="en-US"/>
        </a:p>
      </dgm:t>
    </dgm:pt>
    <dgm:pt modelId="{F4AF7319-8822-4F10-861F-26EDC5F9CC5E}">
      <dgm:prSet custT="1"/>
      <dgm:spPr/>
      <dgm:t>
        <a:bodyPr/>
        <a:lstStyle/>
        <a:p>
          <a:pPr>
            <a:defRPr cap="all"/>
          </a:pPr>
          <a:r>
            <a:rPr lang="en-US" sz="2800" b="1" dirty="0"/>
            <a:t>Examples of such applications include aerospace  industrial control system, and medical equipment.</a:t>
          </a:r>
        </a:p>
      </dgm:t>
    </dgm:pt>
    <dgm:pt modelId="{0050BDDC-7816-4CA7-AAA8-EB4E0C4BEA39}" type="parTrans" cxnId="{9BF7552C-37F5-433E-9B5E-B941952E35D9}">
      <dgm:prSet/>
      <dgm:spPr/>
      <dgm:t>
        <a:bodyPr/>
        <a:lstStyle/>
        <a:p>
          <a:endParaRPr lang="en-US"/>
        </a:p>
      </dgm:t>
    </dgm:pt>
    <dgm:pt modelId="{28EA3EA7-4FE9-4188-9BAA-689F29A0FACB}" type="sibTrans" cxnId="{9BF7552C-37F5-433E-9B5E-B941952E35D9}">
      <dgm:prSet/>
      <dgm:spPr/>
      <dgm:t>
        <a:bodyPr/>
        <a:lstStyle/>
        <a:p>
          <a:endParaRPr lang="en-US"/>
        </a:p>
      </dgm:t>
    </dgm:pt>
    <dgm:pt modelId="{B4F95B84-9081-406E-8A68-0A830B89048A}" type="pres">
      <dgm:prSet presAssocID="{5576553B-85CC-4E1F-9EA0-FB97256DB029}" presName="root" presStyleCnt="0">
        <dgm:presLayoutVars>
          <dgm:dir/>
          <dgm:resizeHandles val="exact"/>
        </dgm:presLayoutVars>
      </dgm:prSet>
      <dgm:spPr/>
    </dgm:pt>
    <dgm:pt modelId="{63ACAEE0-9048-4563-AF67-822C55943200}" type="pres">
      <dgm:prSet presAssocID="{BC20BD6B-5204-4222-AAA0-B87C8F973A14}" presName="compNode" presStyleCnt="0"/>
      <dgm:spPr/>
    </dgm:pt>
    <dgm:pt modelId="{4A1392BF-0F87-4C9F-AB2E-A52CD86BF712}" type="pres">
      <dgm:prSet presAssocID="{BC20BD6B-5204-4222-AAA0-B87C8F973A14}" presName="iconBgRect" presStyleLbl="bgShp" presStyleIdx="0" presStyleCnt="3"/>
      <dgm:spPr/>
    </dgm:pt>
    <dgm:pt modelId="{61858ACF-429B-4413-9D3E-485B343FC6C3}" type="pres">
      <dgm:prSet presAssocID="{BC20BD6B-5204-4222-AAA0-B87C8F973A1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E317C5E2-28B9-4BF5-82F4-3C14B74BA5FB}" type="pres">
      <dgm:prSet presAssocID="{BC20BD6B-5204-4222-AAA0-B87C8F973A14}" presName="spaceRect" presStyleCnt="0"/>
      <dgm:spPr/>
    </dgm:pt>
    <dgm:pt modelId="{8BD35B8F-3E9A-45A5-828E-EAAE2E9A6934}" type="pres">
      <dgm:prSet presAssocID="{BC20BD6B-5204-4222-AAA0-B87C8F973A14}" presName="textRect" presStyleLbl="revTx" presStyleIdx="0" presStyleCnt="3">
        <dgm:presLayoutVars>
          <dgm:chMax val="1"/>
          <dgm:chPref val="1"/>
        </dgm:presLayoutVars>
      </dgm:prSet>
      <dgm:spPr/>
    </dgm:pt>
    <dgm:pt modelId="{A43DE793-914F-4A23-A7D3-7BFCCADBF218}" type="pres">
      <dgm:prSet presAssocID="{FAC6DB18-33F9-44C0-B230-596309F245D8}" presName="sibTrans" presStyleCnt="0"/>
      <dgm:spPr/>
    </dgm:pt>
    <dgm:pt modelId="{CBFC507A-2DE2-402F-A731-AB60FA8C54BA}" type="pres">
      <dgm:prSet presAssocID="{7A68F407-926A-4A6A-8AA7-FDBE75D32508}" presName="compNode" presStyleCnt="0"/>
      <dgm:spPr/>
    </dgm:pt>
    <dgm:pt modelId="{E27989AC-6AD7-49DB-BADE-CFAC11143DAD}" type="pres">
      <dgm:prSet presAssocID="{7A68F407-926A-4A6A-8AA7-FDBE75D32508}" presName="iconBgRect" presStyleLbl="bgShp" presStyleIdx="1" presStyleCnt="3"/>
      <dgm:spPr/>
    </dgm:pt>
    <dgm:pt modelId="{F52162B1-1564-4441-882C-768FE3325413}" type="pres">
      <dgm:prSet presAssocID="{7A68F407-926A-4A6A-8AA7-FDBE75D3250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806C3EDC-4C35-4F3C-8F59-0614BF64D56E}" type="pres">
      <dgm:prSet presAssocID="{7A68F407-926A-4A6A-8AA7-FDBE75D32508}" presName="spaceRect" presStyleCnt="0"/>
      <dgm:spPr/>
    </dgm:pt>
    <dgm:pt modelId="{27592B5D-DF3F-4539-8C05-796551071C2B}" type="pres">
      <dgm:prSet presAssocID="{7A68F407-926A-4A6A-8AA7-FDBE75D32508}" presName="textRect" presStyleLbl="revTx" presStyleIdx="1" presStyleCnt="3">
        <dgm:presLayoutVars>
          <dgm:chMax val="1"/>
          <dgm:chPref val="1"/>
        </dgm:presLayoutVars>
      </dgm:prSet>
      <dgm:spPr/>
    </dgm:pt>
    <dgm:pt modelId="{B6F4E109-00FA-41CD-BA17-E7D777ECBA6C}" type="pres">
      <dgm:prSet presAssocID="{51439B87-5B7B-44C4-AF08-6904B1EA841E}" presName="sibTrans" presStyleCnt="0"/>
      <dgm:spPr/>
    </dgm:pt>
    <dgm:pt modelId="{4034D76A-43B0-4C95-8138-7573EE80D19B}" type="pres">
      <dgm:prSet presAssocID="{F4AF7319-8822-4F10-861F-26EDC5F9CC5E}" presName="compNode" presStyleCnt="0"/>
      <dgm:spPr/>
    </dgm:pt>
    <dgm:pt modelId="{2BA0A8FF-3A48-4FAF-BACA-6035AF4F548B}" type="pres">
      <dgm:prSet presAssocID="{F4AF7319-8822-4F10-861F-26EDC5F9CC5E}" presName="iconBgRect" presStyleLbl="bgShp" presStyleIdx="2" presStyleCnt="3"/>
      <dgm:spPr/>
    </dgm:pt>
    <dgm:pt modelId="{78CD56D8-6C9F-49F7-9F10-39E95A236F46}" type="pres">
      <dgm:prSet presAssocID="{F4AF7319-8822-4F10-861F-26EDC5F9CC5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licopter"/>
        </a:ext>
      </dgm:extLst>
    </dgm:pt>
    <dgm:pt modelId="{0465004C-26AD-4451-AB7F-AEA430F75594}" type="pres">
      <dgm:prSet presAssocID="{F4AF7319-8822-4F10-861F-26EDC5F9CC5E}" presName="spaceRect" presStyleCnt="0"/>
      <dgm:spPr/>
    </dgm:pt>
    <dgm:pt modelId="{9231EC99-7B9D-44FE-B461-7672B248AC3D}" type="pres">
      <dgm:prSet presAssocID="{F4AF7319-8822-4F10-861F-26EDC5F9CC5E}" presName="textRect" presStyleLbl="revTx" presStyleIdx="2" presStyleCnt="3">
        <dgm:presLayoutVars>
          <dgm:chMax val="1"/>
          <dgm:chPref val="1"/>
        </dgm:presLayoutVars>
      </dgm:prSet>
      <dgm:spPr/>
    </dgm:pt>
  </dgm:ptLst>
  <dgm:cxnLst>
    <dgm:cxn modelId="{461B2006-28A5-4198-9553-72F8CF8B888D}" type="presOf" srcId="{5576553B-85CC-4E1F-9EA0-FB97256DB029}" destId="{B4F95B84-9081-406E-8A68-0A830B89048A}" srcOrd="0" destOrd="0" presId="urn:microsoft.com/office/officeart/2018/5/layout/IconCircleLabelList"/>
    <dgm:cxn modelId="{E15B5628-27FD-4888-ADCC-6BCD8B06071A}" srcId="{5576553B-85CC-4E1F-9EA0-FB97256DB029}" destId="{7A68F407-926A-4A6A-8AA7-FDBE75D32508}" srcOrd="1" destOrd="0" parTransId="{C1D3D8EE-7775-4E3D-8820-8E8CDBAAA089}" sibTransId="{51439B87-5B7B-44C4-AF08-6904B1EA841E}"/>
    <dgm:cxn modelId="{9BF7552C-37F5-433E-9B5E-B941952E35D9}" srcId="{5576553B-85CC-4E1F-9EA0-FB97256DB029}" destId="{F4AF7319-8822-4F10-861F-26EDC5F9CC5E}" srcOrd="2" destOrd="0" parTransId="{0050BDDC-7816-4CA7-AAA8-EB4E0C4BEA39}" sibTransId="{28EA3EA7-4FE9-4188-9BAA-689F29A0FACB}"/>
    <dgm:cxn modelId="{6413A93D-0471-4ECB-BBC9-878CF457DC63}" type="presOf" srcId="{F4AF7319-8822-4F10-861F-26EDC5F9CC5E}" destId="{9231EC99-7B9D-44FE-B461-7672B248AC3D}" srcOrd="0" destOrd="0" presId="urn:microsoft.com/office/officeart/2018/5/layout/IconCircleLabelList"/>
    <dgm:cxn modelId="{95D626AA-60E4-4C0F-9A9E-9FB1D5A40CF9}" type="presOf" srcId="{BC20BD6B-5204-4222-AAA0-B87C8F973A14}" destId="{8BD35B8F-3E9A-45A5-828E-EAAE2E9A6934}" srcOrd="0" destOrd="0" presId="urn:microsoft.com/office/officeart/2018/5/layout/IconCircleLabelList"/>
    <dgm:cxn modelId="{3212C5D2-8062-45F6-8134-B354EA7F64AB}" srcId="{5576553B-85CC-4E1F-9EA0-FB97256DB029}" destId="{BC20BD6B-5204-4222-AAA0-B87C8F973A14}" srcOrd="0" destOrd="0" parTransId="{43B68D93-5258-4CEC-9E3F-17693DE56DEA}" sibTransId="{FAC6DB18-33F9-44C0-B230-596309F245D8}"/>
    <dgm:cxn modelId="{F55F51E4-9E45-4FA2-B874-030AE74EA2B2}" type="presOf" srcId="{7A68F407-926A-4A6A-8AA7-FDBE75D32508}" destId="{27592B5D-DF3F-4539-8C05-796551071C2B}" srcOrd="0" destOrd="0" presId="urn:microsoft.com/office/officeart/2018/5/layout/IconCircleLabelList"/>
    <dgm:cxn modelId="{05F0742D-7E93-41BC-A1B7-C680A246C4FD}" type="presParOf" srcId="{B4F95B84-9081-406E-8A68-0A830B89048A}" destId="{63ACAEE0-9048-4563-AF67-822C55943200}" srcOrd="0" destOrd="0" presId="urn:microsoft.com/office/officeart/2018/5/layout/IconCircleLabelList"/>
    <dgm:cxn modelId="{241702C7-07CC-4002-AE9E-3BEBDE7BBB8C}" type="presParOf" srcId="{63ACAEE0-9048-4563-AF67-822C55943200}" destId="{4A1392BF-0F87-4C9F-AB2E-A52CD86BF712}" srcOrd="0" destOrd="0" presId="urn:microsoft.com/office/officeart/2018/5/layout/IconCircleLabelList"/>
    <dgm:cxn modelId="{0E7834B6-51BC-401D-8679-A643808499C8}" type="presParOf" srcId="{63ACAEE0-9048-4563-AF67-822C55943200}" destId="{61858ACF-429B-4413-9D3E-485B343FC6C3}" srcOrd="1" destOrd="0" presId="urn:microsoft.com/office/officeart/2018/5/layout/IconCircleLabelList"/>
    <dgm:cxn modelId="{19AB1FA3-390E-49BC-8284-92CABA86846E}" type="presParOf" srcId="{63ACAEE0-9048-4563-AF67-822C55943200}" destId="{E317C5E2-28B9-4BF5-82F4-3C14B74BA5FB}" srcOrd="2" destOrd="0" presId="urn:microsoft.com/office/officeart/2018/5/layout/IconCircleLabelList"/>
    <dgm:cxn modelId="{9F50424E-EF11-44E7-B613-C4BD3E40251D}" type="presParOf" srcId="{63ACAEE0-9048-4563-AF67-822C55943200}" destId="{8BD35B8F-3E9A-45A5-828E-EAAE2E9A6934}" srcOrd="3" destOrd="0" presId="urn:microsoft.com/office/officeart/2018/5/layout/IconCircleLabelList"/>
    <dgm:cxn modelId="{0FB831A8-303A-4B85-B79F-D0B17DD85328}" type="presParOf" srcId="{B4F95B84-9081-406E-8A68-0A830B89048A}" destId="{A43DE793-914F-4A23-A7D3-7BFCCADBF218}" srcOrd="1" destOrd="0" presId="urn:microsoft.com/office/officeart/2018/5/layout/IconCircleLabelList"/>
    <dgm:cxn modelId="{D58A3975-FE74-4A8A-B697-04F4AA57A7AF}" type="presParOf" srcId="{B4F95B84-9081-406E-8A68-0A830B89048A}" destId="{CBFC507A-2DE2-402F-A731-AB60FA8C54BA}" srcOrd="2" destOrd="0" presId="urn:microsoft.com/office/officeart/2018/5/layout/IconCircleLabelList"/>
    <dgm:cxn modelId="{F8251909-0FD7-48ED-A244-E1F3E51CC900}" type="presParOf" srcId="{CBFC507A-2DE2-402F-A731-AB60FA8C54BA}" destId="{E27989AC-6AD7-49DB-BADE-CFAC11143DAD}" srcOrd="0" destOrd="0" presId="urn:microsoft.com/office/officeart/2018/5/layout/IconCircleLabelList"/>
    <dgm:cxn modelId="{6E7611F4-5B6E-4EE4-9FDC-6972C45942CF}" type="presParOf" srcId="{CBFC507A-2DE2-402F-A731-AB60FA8C54BA}" destId="{F52162B1-1564-4441-882C-768FE3325413}" srcOrd="1" destOrd="0" presId="urn:microsoft.com/office/officeart/2018/5/layout/IconCircleLabelList"/>
    <dgm:cxn modelId="{E2680B9C-2BDB-43C6-BC7F-0FDB47DBEA3D}" type="presParOf" srcId="{CBFC507A-2DE2-402F-A731-AB60FA8C54BA}" destId="{806C3EDC-4C35-4F3C-8F59-0614BF64D56E}" srcOrd="2" destOrd="0" presId="urn:microsoft.com/office/officeart/2018/5/layout/IconCircleLabelList"/>
    <dgm:cxn modelId="{F1CB9D78-6049-4A68-BCE9-08EE645EF03F}" type="presParOf" srcId="{CBFC507A-2DE2-402F-A731-AB60FA8C54BA}" destId="{27592B5D-DF3F-4539-8C05-796551071C2B}" srcOrd="3" destOrd="0" presId="urn:microsoft.com/office/officeart/2018/5/layout/IconCircleLabelList"/>
    <dgm:cxn modelId="{44907E13-6356-4C59-83D3-4EDC7931605B}" type="presParOf" srcId="{B4F95B84-9081-406E-8A68-0A830B89048A}" destId="{B6F4E109-00FA-41CD-BA17-E7D777ECBA6C}" srcOrd="3" destOrd="0" presId="urn:microsoft.com/office/officeart/2018/5/layout/IconCircleLabelList"/>
    <dgm:cxn modelId="{6141A465-2D43-46B6-A806-DBDCE7BAC51F}" type="presParOf" srcId="{B4F95B84-9081-406E-8A68-0A830B89048A}" destId="{4034D76A-43B0-4C95-8138-7573EE80D19B}" srcOrd="4" destOrd="0" presId="urn:microsoft.com/office/officeart/2018/5/layout/IconCircleLabelList"/>
    <dgm:cxn modelId="{84AE8E28-4B99-4B11-9A7B-9ECC388BE243}" type="presParOf" srcId="{4034D76A-43B0-4C95-8138-7573EE80D19B}" destId="{2BA0A8FF-3A48-4FAF-BACA-6035AF4F548B}" srcOrd="0" destOrd="0" presId="urn:microsoft.com/office/officeart/2018/5/layout/IconCircleLabelList"/>
    <dgm:cxn modelId="{BAE02DF0-5F79-4DA3-A2E5-A645D7BDD574}" type="presParOf" srcId="{4034D76A-43B0-4C95-8138-7573EE80D19B}" destId="{78CD56D8-6C9F-49F7-9F10-39E95A236F46}" srcOrd="1" destOrd="0" presId="urn:microsoft.com/office/officeart/2018/5/layout/IconCircleLabelList"/>
    <dgm:cxn modelId="{627783F4-1A6A-4736-99C3-D46B1886F195}" type="presParOf" srcId="{4034D76A-43B0-4C95-8138-7573EE80D19B}" destId="{0465004C-26AD-4451-AB7F-AEA430F75594}" srcOrd="2" destOrd="0" presId="urn:microsoft.com/office/officeart/2018/5/layout/IconCircleLabelList"/>
    <dgm:cxn modelId="{7FCC85C5-0ACB-4777-8EFC-EAB4E02A716A}" type="presParOf" srcId="{4034D76A-43B0-4C95-8138-7573EE80D19B}" destId="{9231EC99-7B9D-44FE-B461-7672B248AC3D}"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D827CE9-8580-486E-9652-503F39667957}"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A40EE536-A298-42DA-910D-3F28E4EC947B}">
      <dgm:prSet/>
      <dgm:spPr/>
      <dgm:t>
        <a:bodyPr/>
        <a:lstStyle/>
        <a:p>
          <a:r>
            <a:rPr lang="en-US" dirty="0"/>
            <a:t>Determinism</a:t>
          </a:r>
        </a:p>
      </dgm:t>
    </dgm:pt>
    <dgm:pt modelId="{6DEF185E-2D72-4F65-92D1-8D7A4AC85329}" type="parTrans" cxnId="{8797611F-3B3C-44C6-92AE-85C1A056FC69}">
      <dgm:prSet/>
      <dgm:spPr/>
      <dgm:t>
        <a:bodyPr/>
        <a:lstStyle/>
        <a:p>
          <a:endParaRPr lang="en-US"/>
        </a:p>
      </dgm:t>
    </dgm:pt>
    <dgm:pt modelId="{3A7D3A7D-A3BD-4DCE-83AD-4339383C48DE}" type="sibTrans" cxnId="{8797611F-3B3C-44C6-92AE-85C1A056FC69}">
      <dgm:prSet/>
      <dgm:spPr/>
      <dgm:t>
        <a:bodyPr/>
        <a:lstStyle/>
        <a:p>
          <a:endParaRPr lang="en-US"/>
        </a:p>
      </dgm:t>
    </dgm:pt>
    <dgm:pt modelId="{DAD48BBA-9D7E-43F6-A07D-D07CE53A7914}">
      <dgm:prSet/>
      <dgm:spPr/>
      <dgm:t>
        <a:bodyPr/>
        <a:lstStyle/>
        <a:p>
          <a:r>
            <a:rPr lang="en-US"/>
            <a:t>Responsiveness</a:t>
          </a:r>
        </a:p>
      </dgm:t>
    </dgm:pt>
    <dgm:pt modelId="{B4B49FDC-723B-4E5D-9E59-BEFA3B97C208}" type="parTrans" cxnId="{61435030-DFC7-437A-8AD0-D40F95453C0B}">
      <dgm:prSet/>
      <dgm:spPr/>
      <dgm:t>
        <a:bodyPr/>
        <a:lstStyle/>
        <a:p>
          <a:endParaRPr lang="en-US"/>
        </a:p>
      </dgm:t>
    </dgm:pt>
    <dgm:pt modelId="{8490CBB8-6885-407C-AEEB-DA47290D7100}" type="sibTrans" cxnId="{61435030-DFC7-437A-8AD0-D40F95453C0B}">
      <dgm:prSet/>
      <dgm:spPr/>
      <dgm:t>
        <a:bodyPr/>
        <a:lstStyle/>
        <a:p>
          <a:endParaRPr lang="en-US"/>
        </a:p>
      </dgm:t>
    </dgm:pt>
    <dgm:pt modelId="{620F9EA9-0487-4306-9335-2C8BB3174101}">
      <dgm:prSet/>
      <dgm:spPr/>
      <dgm:t>
        <a:bodyPr/>
        <a:lstStyle/>
        <a:p>
          <a:r>
            <a:rPr lang="en-US"/>
            <a:t>Reliability</a:t>
          </a:r>
        </a:p>
      </dgm:t>
    </dgm:pt>
    <dgm:pt modelId="{5C901BF1-57AF-4FDC-8547-DFF99D6D561A}" type="parTrans" cxnId="{D4DF4386-1385-45F7-8D30-28C46B16002E}">
      <dgm:prSet/>
      <dgm:spPr/>
      <dgm:t>
        <a:bodyPr/>
        <a:lstStyle/>
        <a:p>
          <a:endParaRPr lang="en-US"/>
        </a:p>
      </dgm:t>
    </dgm:pt>
    <dgm:pt modelId="{EC2FAA13-ABFB-4F0F-8E7A-20D42BE82B8E}" type="sibTrans" cxnId="{D4DF4386-1385-45F7-8D30-28C46B16002E}">
      <dgm:prSet/>
      <dgm:spPr/>
      <dgm:t>
        <a:bodyPr/>
        <a:lstStyle/>
        <a:p>
          <a:endParaRPr lang="en-US"/>
        </a:p>
      </dgm:t>
    </dgm:pt>
    <dgm:pt modelId="{679BC2F5-3EB3-4C9F-B8FD-A5DF2B1CA8FA}">
      <dgm:prSet/>
      <dgm:spPr/>
      <dgm:t>
        <a:bodyPr/>
        <a:lstStyle/>
        <a:p>
          <a:r>
            <a:rPr lang="en-US"/>
            <a:t>Small footprint </a:t>
          </a:r>
        </a:p>
      </dgm:t>
    </dgm:pt>
    <dgm:pt modelId="{E6253640-B6A2-45E2-A95D-6E9C510C929F}" type="parTrans" cxnId="{A45A85CE-8279-422F-86B6-C9DAE5EDD989}">
      <dgm:prSet/>
      <dgm:spPr/>
      <dgm:t>
        <a:bodyPr/>
        <a:lstStyle/>
        <a:p>
          <a:endParaRPr lang="en-US"/>
        </a:p>
      </dgm:t>
    </dgm:pt>
    <dgm:pt modelId="{729799D1-DD5E-46DE-93D3-A6802DBD6337}" type="sibTrans" cxnId="{A45A85CE-8279-422F-86B6-C9DAE5EDD989}">
      <dgm:prSet/>
      <dgm:spPr/>
      <dgm:t>
        <a:bodyPr/>
        <a:lstStyle/>
        <a:p>
          <a:endParaRPr lang="en-US"/>
        </a:p>
      </dgm:t>
    </dgm:pt>
    <dgm:pt modelId="{29819A05-28A7-4BD7-B60C-0EC57F32634F}" type="pres">
      <dgm:prSet presAssocID="{BD827CE9-8580-486E-9652-503F39667957}" presName="vert0" presStyleCnt="0">
        <dgm:presLayoutVars>
          <dgm:dir/>
          <dgm:animOne val="branch"/>
          <dgm:animLvl val="lvl"/>
        </dgm:presLayoutVars>
      </dgm:prSet>
      <dgm:spPr/>
    </dgm:pt>
    <dgm:pt modelId="{619178DE-0624-4946-AEE8-21C0A84C7410}" type="pres">
      <dgm:prSet presAssocID="{A40EE536-A298-42DA-910D-3F28E4EC947B}" presName="thickLine" presStyleLbl="alignNode1" presStyleIdx="0" presStyleCnt="4"/>
      <dgm:spPr/>
    </dgm:pt>
    <dgm:pt modelId="{2FAB462F-2282-4277-AC20-A5BD50675C22}" type="pres">
      <dgm:prSet presAssocID="{A40EE536-A298-42DA-910D-3F28E4EC947B}" presName="horz1" presStyleCnt="0"/>
      <dgm:spPr/>
    </dgm:pt>
    <dgm:pt modelId="{B25C8DC5-0D79-46C5-B503-8D4FCFD03232}" type="pres">
      <dgm:prSet presAssocID="{A40EE536-A298-42DA-910D-3F28E4EC947B}" presName="tx1" presStyleLbl="revTx" presStyleIdx="0" presStyleCnt="4"/>
      <dgm:spPr/>
    </dgm:pt>
    <dgm:pt modelId="{E7F477AE-6B84-4F4D-AD71-D9D87753B94A}" type="pres">
      <dgm:prSet presAssocID="{A40EE536-A298-42DA-910D-3F28E4EC947B}" presName="vert1" presStyleCnt="0"/>
      <dgm:spPr/>
    </dgm:pt>
    <dgm:pt modelId="{BFA352F1-EF8B-486D-B562-11A967F050E6}" type="pres">
      <dgm:prSet presAssocID="{DAD48BBA-9D7E-43F6-A07D-D07CE53A7914}" presName="thickLine" presStyleLbl="alignNode1" presStyleIdx="1" presStyleCnt="4"/>
      <dgm:spPr/>
    </dgm:pt>
    <dgm:pt modelId="{A157E96B-1F6C-4584-95C6-302F9D86FC9F}" type="pres">
      <dgm:prSet presAssocID="{DAD48BBA-9D7E-43F6-A07D-D07CE53A7914}" presName="horz1" presStyleCnt="0"/>
      <dgm:spPr/>
    </dgm:pt>
    <dgm:pt modelId="{EE40490E-E986-4C3E-8BF6-D7C76AF9141C}" type="pres">
      <dgm:prSet presAssocID="{DAD48BBA-9D7E-43F6-A07D-D07CE53A7914}" presName="tx1" presStyleLbl="revTx" presStyleIdx="1" presStyleCnt="4"/>
      <dgm:spPr/>
    </dgm:pt>
    <dgm:pt modelId="{7A9C1BC1-5BAF-4B46-91D5-1408295F9920}" type="pres">
      <dgm:prSet presAssocID="{DAD48BBA-9D7E-43F6-A07D-D07CE53A7914}" presName="vert1" presStyleCnt="0"/>
      <dgm:spPr/>
    </dgm:pt>
    <dgm:pt modelId="{34DE9122-8A03-4B03-A8BA-C0B96208D990}" type="pres">
      <dgm:prSet presAssocID="{620F9EA9-0487-4306-9335-2C8BB3174101}" presName="thickLine" presStyleLbl="alignNode1" presStyleIdx="2" presStyleCnt="4"/>
      <dgm:spPr/>
    </dgm:pt>
    <dgm:pt modelId="{85FE5E69-4B7F-44D4-92B8-611CD009D9DD}" type="pres">
      <dgm:prSet presAssocID="{620F9EA9-0487-4306-9335-2C8BB3174101}" presName="horz1" presStyleCnt="0"/>
      <dgm:spPr/>
    </dgm:pt>
    <dgm:pt modelId="{47F02012-06BB-4A06-B0B1-EB294F76FA23}" type="pres">
      <dgm:prSet presAssocID="{620F9EA9-0487-4306-9335-2C8BB3174101}" presName="tx1" presStyleLbl="revTx" presStyleIdx="2" presStyleCnt="4"/>
      <dgm:spPr/>
    </dgm:pt>
    <dgm:pt modelId="{CB22A007-8B1B-46C0-A9C5-7407BCAB63A9}" type="pres">
      <dgm:prSet presAssocID="{620F9EA9-0487-4306-9335-2C8BB3174101}" presName="vert1" presStyleCnt="0"/>
      <dgm:spPr/>
    </dgm:pt>
    <dgm:pt modelId="{BD8487DE-C67E-4D90-A984-18FD9ECFAB48}" type="pres">
      <dgm:prSet presAssocID="{679BC2F5-3EB3-4C9F-B8FD-A5DF2B1CA8FA}" presName="thickLine" presStyleLbl="alignNode1" presStyleIdx="3" presStyleCnt="4"/>
      <dgm:spPr/>
    </dgm:pt>
    <dgm:pt modelId="{C36E2174-40D0-4C7A-9A1A-090BFEEFA504}" type="pres">
      <dgm:prSet presAssocID="{679BC2F5-3EB3-4C9F-B8FD-A5DF2B1CA8FA}" presName="horz1" presStyleCnt="0"/>
      <dgm:spPr/>
    </dgm:pt>
    <dgm:pt modelId="{93DDF3C3-2B5C-4CB6-8D85-AB88D6632AF0}" type="pres">
      <dgm:prSet presAssocID="{679BC2F5-3EB3-4C9F-B8FD-A5DF2B1CA8FA}" presName="tx1" presStyleLbl="revTx" presStyleIdx="3" presStyleCnt="4"/>
      <dgm:spPr/>
    </dgm:pt>
    <dgm:pt modelId="{610D1608-6233-45B7-9FF4-9FF48FECF632}" type="pres">
      <dgm:prSet presAssocID="{679BC2F5-3EB3-4C9F-B8FD-A5DF2B1CA8FA}" presName="vert1" presStyleCnt="0"/>
      <dgm:spPr/>
    </dgm:pt>
  </dgm:ptLst>
  <dgm:cxnLst>
    <dgm:cxn modelId="{8797611F-3B3C-44C6-92AE-85C1A056FC69}" srcId="{BD827CE9-8580-486E-9652-503F39667957}" destId="{A40EE536-A298-42DA-910D-3F28E4EC947B}" srcOrd="0" destOrd="0" parTransId="{6DEF185E-2D72-4F65-92D1-8D7A4AC85329}" sibTransId="{3A7D3A7D-A3BD-4DCE-83AD-4339383C48DE}"/>
    <dgm:cxn modelId="{61435030-DFC7-437A-8AD0-D40F95453C0B}" srcId="{BD827CE9-8580-486E-9652-503F39667957}" destId="{DAD48BBA-9D7E-43F6-A07D-D07CE53A7914}" srcOrd="1" destOrd="0" parTransId="{B4B49FDC-723B-4E5D-9E59-BEFA3B97C208}" sibTransId="{8490CBB8-6885-407C-AEEB-DA47290D7100}"/>
    <dgm:cxn modelId="{565AD534-E873-4100-AC88-7E4ACFC33567}" type="presOf" srcId="{679BC2F5-3EB3-4C9F-B8FD-A5DF2B1CA8FA}" destId="{93DDF3C3-2B5C-4CB6-8D85-AB88D6632AF0}" srcOrd="0" destOrd="0" presId="urn:microsoft.com/office/officeart/2008/layout/LinedList"/>
    <dgm:cxn modelId="{9BC3FC51-8B70-4966-ABE9-3143CBC1C15D}" type="presOf" srcId="{620F9EA9-0487-4306-9335-2C8BB3174101}" destId="{47F02012-06BB-4A06-B0B1-EB294F76FA23}" srcOrd="0" destOrd="0" presId="urn:microsoft.com/office/officeart/2008/layout/LinedList"/>
    <dgm:cxn modelId="{D4DF4386-1385-45F7-8D30-28C46B16002E}" srcId="{BD827CE9-8580-486E-9652-503F39667957}" destId="{620F9EA9-0487-4306-9335-2C8BB3174101}" srcOrd="2" destOrd="0" parTransId="{5C901BF1-57AF-4FDC-8547-DFF99D6D561A}" sibTransId="{EC2FAA13-ABFB-4F0F-8E7A-20D42BE82B8E}"/>
    <dgm:cxn modelId="{E5B6C892-C7C7-437E-8B4C-7D6F032C581D}" type="presOf" srcId="{BD827CE9-8580-486E-9652-503F39667957}" destId="{29819A05-28A7-4BD7-B60C-0EC57F32634F}" srcOrd="0" destOrd="0" presId="urn:microsoft.com/office/officeart/2008/layout/LinedList"/>
    <dgm:cxn modelId="{545561AD-A851-4423-8E58-20EA7304D2CE}" type="presOf" srcId="{DAD48BBA-9D7E-43F6-A07D-D07CE53A7914}" destId="{EE40490E-E986-4C3E-8BF6-D7C76AF9141C}" srcOrd="0" destOrd="0" presId="urn:microsoft.com/office/officeart/2008/layout/LinedList"/>
    <dgm:cxn modelId="{A45A85CE-8279-422F-86B6-C9DAE5EDD989}" srcId="{BD827CE9-8580-486E-9652-503F39667957}" destId="{679BC2F5-3EB3-4C9F-B8FD-A5DF2B1CA8FA}" srcOrd="3" destOrd="0" parTransId="{E6253640-B6A2-45E2-A95D-6E9C510C929F}" sibTransId="{729799D1-DD5E-46DE-93D3-A6802DBD6337}"/>
    <dgm:cxn modelId="{9EFB82D8-87BC-4A54-98F7-DB9B278EF232}" type="presOf" srcId="{A40EE536-A298-42DA-910D-3F28E4EC947B}" destId="{B25C8DC5-0D79-46C5-B503-8D4FCFD03232}" srcOrd="0" destOrd="0" presId="urn:microsoft.com/office/officeart/2008/layout/LinedList"/>
    <dgm:cxn modelId="{7F35DF83-D04D-44E3-8C14-0A9D5BBC8046}" type="presParOf" srcId="{29819A05-28A7-4BD7-B60C-0EC57F32634F}" destId="{619178DE-0624-4946-AEE8-21C0A84C7410}" srcOrd="0" destOrd="0" presId="urn:microsoft.com/office/officeart/2008/layout/LinedList"/>
    <dgm:cxn modelId="{43BA33AD-5DF7-4540-99CB-D8248A3D092C}" type="presParOf" srcId="{29819A05-28A7-4BD7-B60C-0EC57F32634F}" destId="{2FAB462F-2282-4277-AC20-A5BD50675C22}" srcOrd="1" destOrd="0" presId="urn:microsoft.com/office/officeart/2008/layout/LinedList"/>
    <dgm:cxn modelId="{9F520715-6EE6-4100-A0C1-7650233E7B07}" type="presParOf" srcId="{2FAB462F-2282-4277-AC20-A5BD50675C22}" destId="{B25C8DC5-0D79-46C5-B503-8D4FCFD03232}" srcOrd="0" destOrd="0" presId="urn:microsoft.com/office/officeart/2008/layout/LinedList"/>
    <dgm:cxn modelId="{63B25477-14DB-4A69-BFDC-FB72200A7351}" type="presParOf" srcId="{2FAB462F-2282-4277-AC20-A5BD50675C22}" destId="{E7F477AE-6B84-4F4D-AD71-D9D87753B94A}" srcOrd="1" destOrd="0" presId="urn:microsoft.com/office/officeart/2008/layout/LinedList"/>
    <dgm:cxn modelId="{893A86E0-B442-4987-8B97-C954B99BE83D}" type="presParOf" srcId="{29819A05-28A7-4BD7-B60C-0EC57F32634F}" destId="{BFA352F1-EF8B-486D-B562-11A967F050E6}" srcOrd="2" destOrd="0" presId="urn:microsoft.com/office/officeart/2008/layout/LinedList"/>
    <dgm:cxn modelId="{9B39E1D8-E05B-43D3-BE22-D570353DAB35}" type="presParOf" srcId="{29819A05-28A7-4BD7-B60C-0EC57F32634F}" destId="{A157E96B-1F6C-4584-95C6-302F9D86FC9F}" srcOrd="3" destOrd="0" presId="urn:microsoft.com/office/officeart/2008/layout/LinedList"/>
    <dgm:cxn modelId="{435579CC-00FD-47C6-AB0D-E59BD9958253}" type="presParOf" srcId="{A157E96B-1F6C-4584-95C6-302F9D86FC9F}" destId="{EE40490E-E986-4C3E-8BF6-D7C76AF9141C}" srcOrd="0" destOrd="0" presId="urn:microsoft.com/office/officeart/2008/layout/LinedList"/>
    <dgm:cxn modelId="{D6C4FE05-3ABC-4EF4-A906-927B80BA7344}" type="presParOf" srcId="{A157E96B-1F6C-4584-95C6-302F9D86FC9F}" destId="{7A9C1BC1-5BAF-4B46-91D5-1408295F9920}" srcOrd="1" destOrd="0" presId="urn:microsoft.com/office/officeart/2008/layout/LinedList"/>
    <dgm:cxn modelId="{D4862D0C-705E-4840-B178-4977CA6E0A7B}" type="presParOf" srcId="{29819A05-28A7-4BD7-B60C-0EC57F32634F}" destId="{34DE9122-8A03-4B03-A8BA-C0B96208D990}" srcOrd="4" destOrd="0" presId="urn:microsoft.com/office/officeart/2008/layout/LinedList"/>
    <dgm:cxn modelId="{FFBCBEC0-8AAB-4E0F-8675-92F3BD7E8005}" type="presParOf" srcId="{29819A05-28A7-4BD7-B60C-0EC57F32634F}" destId="{85FE5E69-4B7F-44D4-92B8-611CD009D9DD}" srcOrd="5" destOrd="0" presId="urn:microsoft.com/office/officeart/2008/layout/LinedList"/>
    <dgm:cxn modelId="{924F5895-CA71-44A8-A5DA-8BEF8FACA197}" type="presParOf" srcId="{85FE5E69-4B7F-44D4-92B8-611CD009D9DD}" destId="{47F02012-06BB-4A06-B0B1-EB294F76FA23}" srcOrd="0" destOrd="0" presId="urn:microsoft.com/office/officeart/2008/layout/LinedList"/>
    <dgm:cxn modelId="{FBC904A8-FE15-480F-946C-013DE97E537F}" type="presParOf" srcId="{85FE5E69-4B7F-44D4-92B8-611CD009D9DD}" destId="{CB22A007-8B1B-46C0-A9C5-7407BCAB63A9}" srcOrd="1" destOrd="0" presId="urn:microsoft.com/office/officeart/2008/layout/LinedList"/>
    <dgm:cxn modelId="{D56C364E-668C-48BC-99E4-A5D068DF9D4C}" type="presParOf" srcId="{29819A05-28A7-4BD7-B60C-0EC57F32634F}" destId="{BD8487DE-C67E-4D90-A984-18FD9ECFAB48}" srcOrd="6" destOrd="0" presId="urn:microsoft.com/office/officeart/2008/layout/LinedList"/>
    <dgm:cxn modelId="{DDEC8B76-5018-44FC-8ADC-ACD2382A0D4E}" type="presParOf" srcId="{29819A05-28A7-4BD7-B60C-0EC57F32634F}" destId="{C36E2174-40D0-4C7A-9A1A-090BFEEFA504}" srcOrd="7" destOrd="0" presId="urn:microsoft.com/office/officeart/2008/layout/LinedList"/>
    <dgm:cxn modelId="{11CA36B1-108C-4230-941B-0AB3006061D0}" type="presParOf" srcId="{C36E2174-40D0-4C7A-9A1A-090BFEEFA504}" destId="{93DDF3C3-2B5C-4CB6-8D85-AB88D6632AF0}" srcOrd="0" destOrd="0" presId="urn:microsoft.com/office/officeart/2008/layout/LinedList"/>
    <dgm:cxn modelId="{5A54114F-A8E0-4EA1-AD7D-6C2594DE551E}" type="presParOf" srcId="{C36E2174-40D0-4C7A-9A1A-090BFEEFA504}" destId="{610D1608-6233-45B7-9FF4-9FF48FECF63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E1725E5-61AE-4EC6-8C97-85FB16A26461}"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2821BB97-2F13-409E-8B96-190E29147B5C}">
      <dgm:prSet/>
      <dgm:spPr/>
      <dgm:t>
        <a:bodyPr/>
        <a:lstStyle/>
        <a:p>
          <a:pPr>
            <a:lnSpc>
              <a:spcPct val="100000"/>
            </a:lnSpc>
          </a:pPr>
          <a:r>
            <a:rPr lang="en-US"/>
            <a:t>Hard real-time </a:t>
          </a:r>
        </a:p>
      </dgm:t>
    </dgm:pt>
    <dgm:pt modelId="{D4590ECD-90F2-4CA6-A1F4-085621AFC5FA}" type="parTrans" cxnId="{D412258D-48D7-4605-A78E-7B9D79400901}">
      <dgm:prSet/>
      <dgm:spPr/>
      <dgm:t>
        <a:bodyPr/>
        <a:lstStyle/>
        <a:p>
          <a:endParaRPr lang="en-US"/>
        </a:p>
      </dgm:t>
    </dgm:pt>
    <dgm:pt modelId="{A59B25B3-D7E0-4022-88CA-202850DAD534}" type="sibTrans" cxnId="{D412258D-48D7-4605-A78E-7B9D79400901}">
      <dgm:prSet/>
      <dgm:spPr/>
      <dgm:t>
        <a:bodyPr/>
        <a:lstStyle/>
        <a:p>
          <a:endParaRPr lang="en-US"/>
        </a:p>
      </dgm:t>
    </dgm:pt>
    <dgm:pt modelId="{426F4C9C-EA54-49F2-9D9F-163F5BE9B5AC}">
      <dgm:prSet/>
      <dgm:spPr/>
      <dgm:t>
        <a:bodyPr/>
        <a:lstStyle/>
        <a:p>
          <a:pPr>
            <a:lnSpc>
              <a:spcPct val="100000"/>
            </a:lnSpc>
          </a:pPr>
          <a:r>
            <a:rPr lang="en-US"/>
            <a:t>Soft real-time</a:t>
          </a:r>
        </a:p>
      </dgm:t>
    </dgm:pt>
    <dgm:pt modelId="{0B95F39C-49AC-4452-97C8-A4CA3CFD1900}" type="parTrans" cxnId="{ED38036F-6E74-4033-964E-CD5C7C6F9498}">
      <dgm:prSet/>
      <dgm:spPr/>
      <dgm:t>
        <a:bodyPr/>
        <a:lstStyle/>
        <a:p>
          <a:endParaRPr lang="en-US"/>
        </a:p>
      </dgm:t>
    </dgm:pt>
    <dgm:pt modelId="{685DC776-5551-4213-B7FF-FAA232B1B847}" type="sibTrans" cxnId="{ED38036F-6E74-4033-964E-CD5C7C6F9498}">
      <dgm:prSet/>
      <dgm:spPr/>
      <dgm:t>
        <a:bodyPr/>
        <a:lstStyle/>
        <a:p>
          <a:endParaRPr lang="en-US"/>
        </a:p>
      </dgm:t>
    </dgm:pt>
    <dgm:pt modelId="{F505E73B-A2CB-4E73-8E15-EBE2BB63FFF5}" type="pres">
      <dgm:prSet presAssocID="{2E1725E5-61AE-4EC6-8C97-85FB16A26461}" presName="root" presStyleCnt="0">
        <dgm:presLayoutVars>
          <dgm:dir/>
          <dgm:resizeHandles val="exact"/>
        </dgm:presLayoutVars>
      </dgm:prSet>
      <dgm:spPr/>
    </dgm:pt>
    <dgm:pt modelId="{33DCB687-2A29-4F05-A876-5CCC88D0DC68}" type="pres">
      <dgm:prSet presAssocID="{2821BB97-2F13-409E-8B96-190E29147B5C}" presName="compNode" presStyleCnt="0"/>
      <dgm:spPr/>
    </dgm:pt>
    <dgm:pt modelId="{4901FB87-DFFB-460F-B751-5406D2AF752A}" type="pres">
      <dgm:prSet presAssocID="{2821BB97-2F13-409E-8B96-190E29147B5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ourglass"/>
        </a:ext>
      </dgm:extLst>
    </dgm:pt>
    <dgm:pt modelId="{AF5782DB-7200-4C2F-97A0-D33B09F14CC9}" type="pres">
      <dgm:prSet presAssocID="{2821BB97-2F13-409E-8B96-190E29147B5C}" presName="spaceRect" presStyleCnt="0"/>
      <dgm:spPr/>
    </dgm:pt>
    <dgm:pt modelId="{B045B8BA-C03D-4705-96EF-71B3685C9AFD}" type="pres">
      <dgm:prSet presAssocID="{2821BB97-2F13-409E-8B96-190E29147B5C}" presName="textRect" presStyleLbl="revTx" presStyleIdx="0" presStyleCnt="2">
        <dgm:presLayoutVars>
          <dgm:chMax val="1"/>
          <dgm:chPref val="1"/>
        </dgm:presLayoutVars>
      </dgm:prSet>
      <dgm:spPr/>
    </dgm:pt>
    <dgm:pt modelId="{CE042E42-4952-41F3-ADDF-4CA4F61DED90}" type="pres">
      <dgm:prSet presAssocID="{A59B25B3-D7E0-4022-88CA-202850DAD534}" presName="sibTrans" presStyleCnt="0"/>
      <dgm:spPr/>
    </dgm:pt>
    <dgm:pt modelId="{86232B9C-14DC-421D-8592-ED68595A181F}" type="pres">
      <dgm:prSet presAssocID="{426F4C9C-EA54-49F2-9D9F-163F5BE9B5AC}" presName="compNode" presStyleCnt="0"/>
      <dgm:spPr/>
    </dgm:pt>
    <dgm:pt modelId="{9B4334DE-DDB8-49C3-9940-F424E92DD601}" type="pres">
      <dgm:prSet presAssocID="{426F4C9C-EA54-49F2-9D9F-163F5BE9B5A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opwatch"/>
        </a:ext>
      </dgm:extLst>
    </dgm:pt>
    <dgm:pt modelId="{81BBADE7-5BD3-4E05-830F-32D5F082D117}" type="pres">
      <dgm:prSet presAssocID="{426F4C9C-EA54-49F2-9D9F-163F5BE9B5AC}" presName="spaceRect" presStyleCnt="0"/>
      <dgm:spPr/>
    </dgm:pt>
    <dgm:pt modelId="{A0DFDAFC-78A9-4140-8282-2BDE41096A11}" type="pres">
      <dgm:prSet presAssocID="{426F4C9C-EA54-49F2-9D9F-163F5BE9B5AC}" presName="textRect" presStyleLbl="revTx" presStyleIdx="1" presStyleCnt="2">
        <dgm:presLayoutVars>
          <dgm:chMax val="1"/>
          <dgm:chPref val="1"/>
        </dgm:presLayoutVars>
      </dgm:prSet>
      <dgm:spPr/>
    </dgm:pt>
  </dgm:ptLst>
  <dgm:cxnLst>
    <dgm:cxn modelId="{ED38036F-6E74-4033-964E-CD5C7C6F9498}" srcId="{2E1725E5-61AE-4EC6-8C97-85FB16A26461}" destId="{426F4C9C-EA54-49F2-9D9F-163F5BE9B5AC}" srcOrd="1" destOrd="0" parTransId="{0B95F39C-49AC-4452-97C8-A4CA3CFD1900}" sibTransId="{685DC776-5551-4213-B7FF-FAA232B1B847}"/>
    <dgm:cxn modelId="{AC0BEC51-0A70-4B22-A952-B328090FBE0D}" type="presOf" srcId="{426F4C9C-EA54-49F2-9D9F-163F5BE9B5AC}" destId="{A0DFDAFC-78A9-4140-8282-2BDE41096A11}" srcOrd="0" destOrd="0" presId="urn:microsoft.com/office/officeart/2018/2/layout/IconLabelList"/>
    <dgm:cxn modelId="{F5BDCF75-933E-474E-AB95-695CAC618B14}" type="presOf" srcId="{2821BB97-2F13-409E-8B96-190E29147B5C}" destId="{B045B8BA-C03D-4705-96EF-71B3685C9AFD}" srcOrd="0" destOrd="0" presId="urn:microsoft.com/office/officeart/2018/2/layout/IconLabelList"/>
    <dgm:cxn modelId="{D412258D-48D7-4605-A78E-7B9D79400901}" srcId="{2E1725E5-61AE-4EC6-8C97-85FB16A26461}" destId="{2821BB97-2F13-409E-8B96-190E29147B5C}" srcOrd="0" destOrd="0" parTransId="{D4590ECD-90F2-4CA6-A1F4-085621AFC5FA}" sibTransId="{A59B25B3-D7E0-4022-88CA-202850DAD534}"/>
    <dgm:cxn modelId="{8654D5B1-D7F9-45D9-A797-C25F10F36D1C}" type="presOf" srcId="{2E1725E5-61AE-4EC6-8C97-85FB16A26461}" destId="{F505E73B-A2CB-4E73-8E15-EBE2BB63FFF5}" srcOrd="0" destOrd="0" presId="urn:microsoft.com/office/officeart/2018/2/layout/IconLabelList"/>
    <dgm:cxn modelId="{9985BEB0-516C-47C5-B1C1-2246F0D7006E}" type="presParOf" srcId="{F505E73B-A2CB-4E73-8E15-EBE2BB63FFF5}" destId="{33DCB687-2A29-4F05-A876-5CCC88D0DC68}" srcOrd="0" destOrd="0" presId="urn:microsoft.com/office/officeart/2018/2/layout/IconLabelList"/>
    <dgm:cxn modelId="{2F93A874-FFAA-4D29-8EAF-916241C73789}" type="presParOf" srcId="{33DCB687-2A29-4F05-A876-5CCC88D0DC68}" destId="{4901FB87-DFFB-460F-B751-5406D2AF752A}" srcOrd="0" destOrd="0" presId="urn:microsoft.com/office/officeart/2018/2/layout/IconLabelList"/>
    <dgm:cxn modelId="{15ED9F4C-F2D5-423F-8AAF-6D4D1BD39A6C}" type="presParOf" srcId="{33DCB687-2A29-4F05-A876-5CCC88D0DC68}" destId="{AF5782DB-7200-4C2F-97A0-D33B09F14CC9}" srcOrd="1" destOrd="0" presId="urn:microsoft.com/office/officeart/2018/2/layout/IconLabelList"/>
    <dgm:cxn modelId="{3F31DBA7-3027-46EB-9CD5-96BBB5509CAB}" type="presParOf" srcId="{33DCB687-2A29-4F05-A876-5CCC88D0DC68}" destId="{B045B8BA-C03D-4705-96EF-71B3685C9AFD}" srcOrd="2" destOrd="0" presId="urn:microsoft.com/office/officeart/2018/2/layout/IconLabelList"/>
    <dgm:cxn modelId="{586BAEBB-3FB6-462D-A856-2EB0B1BF8F02}" type="presParOf" srcId="{F505E73B-A2CB-4E73-8E15-EBE2BB63FFF5}" destId="{CE042E42-4952-41F3-ADDF-4CA4F61DED90}" srcOrd="1" destOrd="0" presId="urn:microsoft.com/office/officeart/2018/2/layout/IconLabelList"/>
    <dgm:cxn modelId="{3B02FEBD-3968-4D0A-B984-E069A9DB4816}" type="presParOf" srcId="{F505E73B-A2CB-4E73-8E15-EBE2BB63FFF5}" destId="{86232B9C-14DC-421D-8592-ED68595A181F}" srcOrd="2" destOrd="0" presId="urn:microsoft.com/office/officeart/2018/2/layout/IconLabelList"/>
    <dgm:cxn modelId="{448537BA-299B-4B80-90E6-A7D30E2DB6C0}" type="presParOf" srcId="{86232B9C-14DC-421D-8592-ED68595A181F}" destId="{9B4334DE-DDB8-49C3-9940-F424E92DD601}" srcOrd="0" destOrd="0" presId="urn:microsoft.com/office/officeart/2018/2/layout/IconLabelList"/>
    <dgm:cxn modelId="{9DC6E97A-8D7B-4C83-AD53-AB2E6E381E66}" type="presParOf" srcId="{86232B9C-14DC-421D-8592-ED68595A181F}" destId="{81BBADE7-5BD3-4E05-830F-32D5F082D117}" srcOrd="1" destOrd="0" presId="urn:microsoft.com/office/officeart/2018/2/layout/IconLabelList"/>
    <dgm:cxn modelId="{B965DFE6-263C-4D1B-85F7-B89E0F6BEA84}" type="presParOf" srcId="{86232B9C-14DC-421D-8592-ED68595A181F}" destId="{A0DFDAFC-78A9-4140-8282-2BDE41096A1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8112150-60D1-41D0-B932-E0D56F3B2832}"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39F0AB4E-CB71-4406-9FBB-14B3BF6BB154}">
      <dgm:prSet/>
      <dgm:spPr/>
      <dgm:t>
        <a:bodyPr/>
        <a:lstStyle/>
        <a:p>
          <a:pPr>
            <a:lnSpc>
              <a:spcPct val="100000"/>
            </a:lnSpc>
          </a:pPr>
          <a:r>
            <a:rPr lang="en-US" b="1" dirty="0"/>
            <a:t>Static thread with </a:t>
          </a:r>
          <a:r>
            <a:rPr lang="en-US" b="1" dirty="0" err="1"/>
            <a:t>SquadROTS_SVC_vCreateThread</a:t>
          </a:r>
          <a:r>
            <a:rPr lang="en-US" b="1" dirty="0"/>
            <a:t>()</a:t>
          </a:r>
        </a:p>
      </dgm:t>
    </dgm:pt>
    <dgm:pt modelId="{45815FB1-F2AD-49D6-B44A-E052FDCD6175}" type="parTrans" cxnId="{9A5E8A75-8732-4F66-B28D-233188A60776}">
      <dgm:prSet/>
      <dgm:spPr/>
      <dgm:t>
        <a:bodyPr/>
        <a:lstStyle/>
        <a:p>
          <a:endParaRPr lang="en-US"/>
        </a:p>
      </dgm:t>
    </dgm:pt>
    <dgm:pt modelId="{68B359E5-6F01-419A-A81F-786C5B1B7D6C}" type="sibTrans" cxnId="{9A5E8A75-8732-4F66-B28D-233188A60776}">
      <dgm:prSet/>
      <dgm:spPr/>
      <dgm:t>
        <a:bodyPr/>
        <a:lstStyle/>
        <a:p>
          <a:endParaRPr lang="en-US"/>
        </a:p>
      </dgm:t>
    </dgm:pt>
    <dgm:pt modelId="{EF910369-ACCD-42A7-A499-56BDB5623DC9}">
      <dgm:prSet/>
      <dgm:spPr/>
      <dgm:t>
        <a:bodyPr/>
        <a:lstStyle/>
        <a:p>
          <a:pPr>
            <a:lnSpc>
              <a:spcPct val="100000"/>
            </a:lnSpc>
          </a:pPr>
          <a:r>
            <a:rPr lang="en-US" b="1" dirty="0"/>
            <a:t>Dynamic thread with </a:t>
          </a:r>
          <a:r>
            <a:rPr lang="en-US" b="1" dirty="0" err="1"/>
            <a:t>SquadROTS_SVC_vCreateThreadDynamically</a:t>
          </a:r>
          <a:r>
            <a:rPr lang="en-US" b="1" dirty="0"/>
            <a:t> ()</a:t>
          </a:r>
        </a:p>
      </dgm:t>
    </dgm:pt>
    <dgm:pt modelId="{F24157CC-AA23-4B18-992B-21291557C834}" type="parTrans" cxnId="{9B0C2C13-8EB1-4D10-B46C-257CD8EBE424}">
      <dgm:prSet/>
      <dgm:spPr/>
      <dgm:t>
        <a:bodyPr/>
        <a:lstStyle/>
        <a:p>
          <a:endParaRPr lang="en-US"/>
        </a:p>
      </dgm:t>
    </dgm:pt>
    <dgm:pt modelId="{CB889A18-1FED-4A0A-8A65-7DA2C89BACD6}" type="sibTrans" cxnId="{9B0C2C13-8EB1-4D10-B46C-257CD8EBE424}">
      <dgm:prSet/>
      <dgm:spPr/>
      <dgm:t>
        <a:bodyPr/>
        <a:lstStyle/>
        <a:p>
          <a:endParaRPr lang="en-US"/>
        </a:p>
      </dgm:t>
    </dgm:pt>
    <dgm:pt modelId="{7B135867-427B-4393-9C5A-5C23E2A9939D}" type="pres">
      <dgm:prSet presAssocID="{F8112150-60D1-41D0-B932-E0D56F3B2832}" presName="root" presStyleCnt="0">
        <dgm:presLayoutVars>
          <dgm:dir/>
          <dgm:resizeHandles val="exact"/>
        </dgm:presLayoutVars>
      </dgm:prSet>
      <dgm:spPr/>
    </dgm:pt>
    <dgm:pt modelId="{F449139C-0F4D-47CD-AACB-AFF71C4B35D9}" type="pres">
      <dgm:prSet presAssocID="{39F0AB4E-CB71-4406-9FBB-14B3BF6BB154}" presName="compNode" presStyleCnt="0"/>
      <dgm:spPr/>
    </dgm:pt>
    <dgm:pt modelId="{ED5CD19C-077A-46F2-8760-7EF2E80129CC}" type="pres">
      <dgm:prSet presAssocID="{39F0AB4E-CB71-4406-9FBB-14B3BF6BB15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lowchart"/>
        </a:ext>
      </dgm:extLst>
    </dgm:pt>
    <dgm:pt modelId="{1E0E0061-66DE-4957-891C-0D6251398926}" type="pres">
      <dgm:prSet presAssocID="{39F0AB4E-CB71-4406-9FBB-14B3BF6BB154}" presName="spaceRect" presStyleCnt="0"/>
      <dgm:spPr/>
    </dgm:pt>
    <dgm:pt modelId="{D5DF7E02-322D-45B5-A5AA-B3C5D448FAC5}" type="pres">
      <dgm:prSet presAssocID="{39F0AB4E-CB71-4406-9FBB-14B3BF6BB154}" presName="textRect" presStyleLbl="revTx" presStyleIdx="0" presStyleCnt="2">
        <dgm:presLayoutVars>
          <dgm:chMax val="1"/>
          <dgm:chPref val="1"/>
        </dgm:presLayoutVars>
      </dgm:prSet>
      <dgm:spPr/>
    </dgm:pt>
    <dgm:pt modelId="{9932BE7F-1C64-4F6D-BD7A-3C06355E8574}" type="pres">
      <dgm:prSet presAssocID="{68B359E5-6F01-419A-A81F-786C5B1B7D6C}" presName="sibTrans" presStyleCnt="0"/>
      <dgm:spPr/>
    </dgm:pt>
    <dgm:pt modelId="{F209AA47-A671-4DFD-B44D-3E59344E6F66}" type="pres">
      <dgm:prSet presAssocID="{EF910369-ACCD-42A7-A499-56BDB5623DC9}" presName="compNode" presStyleCnt="0"/>
      <dgm:spPr/>
    </dgm:pt>
    <dgm:pt modelId="{0FF913D6-BE1D-4280-9B37-B4770C34B3DE}" type="pres">
      <dgm:prSet presAssocID="{EF910369-ACCD-42A7-A499-56BDB5623DC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Arrow Circle"/>
        </a:ext>
      </dgm:extLst>
    </dgm:pt>
    <dgm:pt modelId="{F442D493-2A1E-4C77-A6BF-9EE9465071A9}" type="pres">
      <dgm:prSet presAssocID="{EF910369-ACCD-42A7-A499-56BDB5623DC9}" presName="spaceRect" presStyleCnt="0"/>
      <dgm:spPr/>
    </dgm:pt>
    <dgm:pt modelId="{8A1A4666-6DE7-463A-8B7D-12A5B6F74DCB}" type="pres">
      <dgm:prSet presAssocID="{EF910369-ACCD-42A7-A499-56BDB5623DC9}" presName="textRect" presStyleLbl="revTx" presStyleIdx="1" presStyleCnt="2">
        <dgm:presLayoutVars>
          <dgm:chMax val="1"/>
          <dgm:chPref val="1"/>
        </dgm:presLayoutVars>
      </dgm:prSet>
      <dgm:spPr/>
    </dgm:pt>
  </dgm:ptLst>
  <dgm:cxnLst>
    <dgm:cxn modelId="{9B0C2C13-8EB1-4D10-B46C-257CD8EBE424}" srcId="{F8112150-60D1-41D0-B932-E0D56F3B2832}" destId="{EF910369-ACCD-42A7-A499-56BDB5623DC9}" srcOrd="1" destOrd="0" parTransId="{F24157CC-AA23-4B18-992B-21291557C834}" sibTransId="{CB889A18-1FED-4A0A-8A65-7DA2C89BACD6}"/>
    <dgm:cxn modelId="{54C2D043-5D0E-4354-BBB1-B6C7968ED1F7}" type="presOf" srcId="{39F0AB4E-CB71-4406-9FBB-14B3BF6BB154}" destId="{D5DF7E02-322D-45B5-A5AA-B3C5D448FAC5}" srcOrd="0" destOrd="0" presId="urn:microsoft.com/office/officeart/2018/2/layout/IconLabelList"/>
    <dgm:cxn modelId="{9A5E8A75-8732-4F66-B28D-233188A60776}" srcId="{F8112150-60D1-41D0-B932-E0D56F3B2832}" destId="{39F0AB4E-CB71-4406-9FBB-14B3BF6BB154}" srcOrd="0" destOrd="0" parTransId="{45815FB1-F2AD-49D6-B44A-E052FDCD6175}" sibTransId="{68B359E5-6F01-419A-A81F-786C5B1B7D6C}"/>
    <dgm:cxn modelId="{CD93599A-AC78-407F-807D-B492897A8E02}" type="presOf" srcId="{EF910369-ACCD-42A7-A499-56BDB5623DC9}" destId="{8A1A4666-6DE7-463A-8B7D-12A5B6F74DCB}" srcOrd="0" destOrd="0" presId="urn:microsoft.com/office/officeart/2018/2/layout/IconLabelList"/>
    <dgm:cxn modelId="{B63179F9-F5D7-4650-8C93-B003B4FA0CFB}" type="presOf" srcId="{F8112150-60D1-41D0-B932-E0D56F3B2832}" destId="{7B135867-427B-4393-9C5A-5C23E2A9939D}" srcOrd="0" destOrd="0" presId="urn:microsoft.com/office/officeart/2018/2/layout/IconLabelList"/>
    <dgm:cxn modelId="{3A286814-73B7-452C-89F9-5CD19059474A}" type="presParOf" srcId="{7B135867-427B-4393-9C5A-5C23E2A9939D}" destId="{F449139C-0F4D-47CD-AACB-AFF71C4B35D9}" srcOrd="0" destOrd="0" presId="urn:microsoft.com/office/officeart/2018/2/layout/IconLabelList"/>
    <dgm:cxn modelId="{E6A57A75-2293-4642-A8BC-5E1A8F35FFA8}" type="presParOf" srcId="{F449139C-0F4D-47CD-AACB-AFF71C4B35D9}" destId="{ED5CD19C-077A-46F2-8760-7EF2E80129CC}" srcOrd="0" destOrd="0" presId="urn:microsoft.com/office/officeart/2018/2/layout/IconLabelList"/>
    <dgm:cxn modelId="{CD4A90A6-F6A5-48FF-9E0E-7353A7C64950}" type="presParOf" srcId="{F449139C-0F4D-47CD-AACB-AFF71C4B35D9}" destId="{1E0E0061-66DE-4957-891C-0D6251398926}" srcOrd="1" destOrd="0" presId="urn:microsoft.com/office/officeart/2018/2/layout/IconLabelList"/>
    <dgm:cxn modelId="{D27E8AC2-F2E4-49A0-9A95-02F99E0CFFC3}" type="presParOf" srcId="{F449139C-0F4D-47CD-AACB-AFF71C4B35D9}" destId="{D5DF7E02-322D-45B5-A5AA-B3C5D448FAC5}" srcOrd="2" destOrd="0" presId="urn:microsoft.com/office/officeart/2018/2/layout/IconLabelList"/>
    <dgm:cxn modelId="{6F1C1FFF-F301-4D57-BF42-5397F1DB326E}" type="presParOf" srcId="{7B135867-427B-4393-9C5A-5C23E2A9939D}" destId="{9932BE7F-1C64-4F6D-BD7A-3C06355E8574}" srcOrd="1" destOrd="0" presId="urn:microsoft.com/office/officeart/2018/2/layout/IconLabelList"/>
    <dgm:cxn modelId="{67D0657B-1F60-40AD-A503-309C41AFD300}" type="presParOf" srcId="{7B135867-427B-4393-9C5A-5C23E2A9939D}" destId="{F209AA47-A671-4DFD-B44D-3E59344E6F66}" srcOrd="2" destOrd="0" presId="urn:microsoft.com/office/officeart/2018/2/layout/IconLabelList"/>
    <dgm:cxn modelId="{B2FF1B9E-EECE-44BC-A7F7-A7F6EC0A6F3B}" type="presParOf" srcId="{F209AA47-A671-4DFD-B44D-3E59344E6F66}" destId="{0FF913D6-BE1D-4280-9B37-B4770C34B3DE}" srcOrd="0" destOrd="0" presId="urn:microsoft.com/office/officeart/2018/2/layout/IconLabelList"/>
    <dgm:cxn modelId="{48A7CE2D-B637-4EBA-AB95-3BF0C130C561}" type="presParOf" srcId="{F209AA47-A671-4DFD-B44D-3E59344E6F66}" destId="{F442D493-2A1E-4C77-A6BF-9EE9465071A9}" srcOrd="1" destOrd="0" presId="urn:microsoft.com/office/officeart/2018/2/layout/IconLabelList"/>
    <dgm:cxn modelId="{86044596-B2F4-4254-8441-CFCB0C5E7692}" type="presParOf" srcId="{F209AA47-A671-4DFD-B44D-3E59344E6F66}" destId="{8A1A4666-6DE7-463A-8B7D-12A5B6F74DCB}"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D261B08-5FB9-474C-A1FC-E165E32F85DE}"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E8FDA64E-B72C-47CA-BA1A-29BD40F503B2}">
      <dgm:prSet/>
      <dgm:spPr/>
      <dgm:t>
        <a:bodyPr/>
        <a:lstStyle/>
        <a:p>
          <a:pPr>
            <a:defRPr cap="all"/>
          </a:pPr>
          <a:r>
            <a:rPr lang="en-US" b="1" dirty="0" err="1"/>
            <a:t>SquadRTOS_SVC_vCreateMutex</a:t>
          </a:r>
          <a:r>
            <a:rPr lang="en-US" b="1" dirty="0"/>
            <a:t>(). To create a mutex</a:t>
          </a:r>
        </a:p>
      </dgm:t>
    </dgm:pt>
    <dgm:pt modelId="{F5892A09-EE08-422F-94F9-716A2D218C32}" type="parTrans" cxnId="{2F2AED06-4236-4405-B993-3F0002A097F0}">
      <dgm:prSet/>
      <dgm:spPr/>
      <dgm:t>
        <a:bodyPr/>
        <a:lstStyle/>
        <a:p>
          <a:endParaRPr lang="en-US"/>
        </a:p>
      </dgm:t>
    </dgm:pt>
    <dgm:pt modelId="{3A2AE30A-E17E-4A15-ADF0-517700CD4E1C}" type="sibTrans" cxnId="{2F2AED06-4236-4405-B993-3F0002A097F0}">
      <dgm:prSet/>
      <dgm:spPr/>
      <dgm:t>
        <a:bodyPr/>
        <a:lstStyle/>
        <a:p>
          <a:endParaRPr lang="en-US"/>
        </a:p>
      </dgm:t>
    </dgm:pt>
    <dgm:pt modelId="{C5F36C23-CE97-4F94-98CB-ECC5A30CD80B}">
      <dgm:prSet/>
      <dgm:spPr/>
      <dgm:t>
        <a:bodyPr/>
        <a:lstStyle/>
        <a:p>
          <a:pPr>
            <a:defRPr cap="all"/>
          </a:pPr>
          <a:r>
            <a:rPr lang="en-US" b="1" dirty="0" err="1"/>
            <a:t>SquadRTOS_SVC_vTakeMutex</a:t>
          </a:r>
          <a:r>
            <a:rPr lang="en-US" b="1" dirty="0"/>
            <a:t>(). To take the mutex</a:t>
          </a:r>
        </a:p>
      </dgm:t>
    </dgm:pt>
    <dgm:pt modelId="{F9DE9B8E-8948-41AF-AA50-B29E338309A0}" type="parTrans" cxnId="{5EBDADA2-8BC1-4270-8153-3CC078FD07C8}">
      <dgm:prSet/>
      <dgm:spPr/>
      <dgm:t>
        <a:bodyPr/>
        <a:lstStyle/>
        <a:p>
          <a:endParaRPr lang="en-US"/>
        </a:p>
      </dgm:t>
    </dgm:pt>
    <dgm:pt modelId="{2288F57B-0D83-4E13-9115-976AAF13A1FF}" type="sibTrans" cxnId="{5EBDADA2-8BC1-4270-8153-3CC078FD07C8}">
      <dgm:prSet/>
      <dgm:spPr/>
      <dgm:t>
        <a:bodyPr/>
        <a:lstStyle/>
        <a:p>
          <a:endParaRPr lang="en-US"/>
        </a:p>
      </dgm:t>
    </dgm:pt>
    <dgm:pt modelId="{BFCF610C-7B3B-4532-8F4C-FA1D2CBF6295}">
      <dgm:prSet/>
      <dgm:spPr/>
      <dgm:t>
        <a:bodyPr/>
        <a:lstStyle/>
        <a:p>
          <a:pPr>
            <a:defRPr cap="all"/>
          </a:pPr>
          <a:r>
            <a:rPr lang="en-US" b="1" dirty="0" err="1"/>
            <a:t>SquadRTOS_SVC_vReleaseMutex</a:t>
          </a:r>
          <a:r>
            <a:rPr lang="en-US" b="1" dirty="0"/>
            <a:t>() . To release mutex</a:t>
          </a:r>
        </a:p>
      </dgm:t>
    </dgm:pt>
    <dgm:pt modelId="{C81E4C66-F485-4221-A183-742DFEA0A136}" type="parTrans" cxnId="{32F0BCB1-7F4F-48E6-ABC3-649B8549880E}">
      <dgm:prSet/>
      <dgm:spPr/>
      <dgm:t>
        <a:bodyPr/>
        <a:lstStyle/>
        <a:p>
          <a:endParaRPr lang="en-US"/>
        </a:p>
      </dgm:t>
    </dgm:pt>
    <dgm:pt modelId="{CED7E21F-622C-48E2-9A8B-6B78112D2067}" type="sibTrans" cxnId="{32F0BCB1-7F4F-48E6-ABC3-649B8549880E}">
      <dgm:prSet/>
      <dgm:spPr/>
      <dgm:t>
        <a:bodyPr/>
        <a:lstStyle/>
        <a:p>
          <a:endParaRPr lang="en-US"/>
        </a:p>
      </dgm:t>
    </dgm:pt>
    <dgm:pt modelId="{9DACF3DE-2968-4B92-B498-E30B895D13DB}" type="pres">
      <dgm:prSet presAssocID="{AD261B08-5FB9-474C-A1FC-E165E32F85DE}" presName="root" presStyleCnt="0">
        <dgm:presLayoutVars>
          <dgm:dir/>
          <dgm:resizeHandles val="exact"/>
        </dgm:presLayoutVars>
      </dgm:prSet>
      <dgm:spPr/>
    </dgm:pt>
    <dgm:pt modelId="{B79E52AF-C03A-4A55-B9D7-01793A494B80}" type="pres">
      <dgm:prSet presAssocID="{E8FDA64E-B72C-47CA-BA1A-29BD40F503B2}" presName="compNode" presStyleCnt="0"/>
      <dgm:spPr/>
    </dgm:pt>
    <dgm:pt modelId="{6BFCADBE-2056-429B-A49C-24F7E241A76F}" type="pres">
      <dgm:prSet presAssocID="{E8FDA64E-B72C-47CA-BA1A-29BD40F503B2}" presName="iconBgRect" presStyleLbl="bgShp" presStyleIdx="0" presStyleCnt="3"/>
      <dgm:spPr/>
    </dgm:pt>
    <dgm:pt modelId="{D4B6F2DF-D2D8-4E47-B10F-1B8500B64870}" type="pres">
      <dgm:prSet presAssocID="{E8FDA64E-B72C-47CA-BA1A-29BD40F503B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FD1481C0-3500-4F56-9554-944550CE5F15}" type="pres">
      <dgm:prSet presAssocID="{E8FDA64E-B72C-47CA-BA1A-29BD40F503B2}" presName="spaceRect" presStyleCnt="0"/>
      <dgm:spPr/>
    </dgm:pt>
    <dgm:pt modelId="{9DE1DD17-6D18-4636-B184-071B6F1B7CF5}" type="pres">
      <dgm:prSet presAssocID="{E8FDA64E-B72C-47CA-BA1A-29BD40F503B2}" presName="textRect" presStyleLbl="revTx" presStyleIdx="0" presStyleCnt="3">
        <dgm:presLayoutVars>
          <dgm:chMax val="1"/>
          <dgm:chPref val="1"/>
        </dgm:presLayoutVars>
      </dgm:prSet>
      <dgm:spPr/>
    </dgm:pt>
    <dgm:pt modelId="{0AFF7509-FA14-4700-85CA-2A66A2A7F2AA}" type="pres">
      <dgm:prSet presAssocID="{3A2AE30A-E17E-4A15-ADF0-517700CD4E1C}" presName="sibTrans" presStyleCnt="0"/>
      <dgm:spPr/>
    </dgm:pt>
    <dgm:pt modelId="{F6E72EC2-C69B-4916-A51A-CCCE3E7D3EFA}" type="pres">
      <dgm:prSet presAssocID="{C5F36C23-CE97-4F94-98CB-ECC5A30CD80B}" presName="compNode" presStyleCnt="0"/>
      <dgm:spPr/>
    </dgm:pt>
    <dgm:pt modelId="{D9AB35F6-5A36-413D-9183-B8C92F7A820D}" type="pres">
      <dgm:prSet presAssocID="{C5F36C23-CE97-4F94-98CB-ECC5A30CD80B}" presName="iconBgRect" presStyleLbl="bgShp" presStyleIdx="1" presStyleCnt="3"/>
      <dgm:spPr/>
    </dgm:pt>
    <dgm:pt modelId="{C6D2262F-B3F9-4006-900D-374FC5F1E655}" type="pres">
      <dgm:prSet presAssocID="{C5F36C23-CE97-4F94-98CB-ECC5A30CD80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rog"/>
        </a:ext>
      </dgm:extLst>
    </dgm:pt>
    <dgm:pt modelId="{162553C4-DDD8-4BCB-B1FC-73B8112D341F}" type="pres">
      <dgm:prSet presAssocID="{C5F36C23-CE97-4F94-98CB-ECC5A30CD80B}" presName="spaceRect" presStyleCnt="0"/>
      <dgm:spPr/>
    </dgm:pt>
    <dgm:pt modelId="{14C1EE0C-E999-4B6F-9E4F-2C7EDF7CC62E}" type="pres">
      <dgm:prSet presAssocID="{C5F36C23-CE97-4F94-98CB-ECC5A30CD80B}" presName="textRect" presStyleLbl="revTx" presStyleIdx="1" presStyleCnt="3">
        <dgm:presLayoutVars>
          <dgm:chMax val="1"/>
          <dgm:chPref val="1"/>
        </dgm:presLayoutVars>
      </dgm:prSet>
      <dgm:spPr/>
    </dgm:pt>
    <dgm:pt modelId="{1FCEE0E4-D25F-40AB-ADA7-3DCD75827F90}" type="pres">
      <dgm:prSet presAssocID="{2288F57B-0D83-4E13-9115-976AAF13A1FF}" presName="sibTrans" presStyleCnt="0"/>
      <dgm:spPr/>
    </dgm:pt>
    <dgm:pt modelId="{1224827F-0FAA-4B1B-94CA-03489832FF90}" type="pres">
      <dgm:prSet presAssocID="{BFCF610C-7B3B-4532-8F4C-FA1D2CBF6295}" presName="compNode" presStyleCnt="0"/>
      <dgm:spPr/>
    </dgm:pt>
    <dgm:pt modelId="{D26EB531-E927-43B3-A940-CEA8DF843798}" type="pres">
      <dgm:prSet presAssocID="{BFCF610C-7B3B-4532-8F4C-FA1D2CBF6295}" presName="iconBgRect" presStyleLbl="bgShp" presStyleIdx="2" presStyleCnt="3"/>
      <dgm:spPr/>
    </dgm:pt>
    <dgm:pt modelId="{B025144E-5203-42F7-A43A-AC5DAEEF064F}" type="pres">
      <dgm:prSet presAssocID="{BFCF610C-7B3B-4532-8F4C-FA1D2CBF629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ers"/>
        </a:ext>
      </dgm:extLst>
    </dgm:pt>
    <dgm:pt modelId="{92A602C6-0B63-4153-AF2D-C297883F4A88}" type="pres">
      <dgm:prSet presAssocID="{BFCF610C-7B3B-4532-8F4C-FA1D2CBF6295}" presName="spaceRect" presStyleCnt="0"/>
      <dgm:spPr/>
    </dgm:pt>
    <dgm:pt modelId="{B7CFD374-567B-43D2-8E21-3396B5ED1842}" type="pres">
      <dgm:prSet presAssocID="{BFCF610C-7B3B-4532-8F4C-FA1D2CBF6295}" presName="textRect" presStyleLbl="revTx" presStyleIdx="2" presStyleCnt="3">
        <dgm:presLayoutVars>
          <dgm:chMax val="1"/>
          <dgm:chPref val="1"/>
        </dgm:presLayoutVars>
      </dgm:prSet>
      <dgm:spPr/>
    </dgm:pt>
  </dgm:ptLst>
  <dgm:cxnLst>
    <dgm:cxn modelId="{2F2AED06-4236-4405-B993-3F0002A097F0}" srcId="{AD261B08-5FB9-474C-A1FC-E165E32F85DE}" destId="{E8FDA64E-B72C-47CA-BA1A-29BD40F503B2}" srcOrd="0" destOrd="0" parTransId="{F5892A09-EE08-422F-94F9-716A2D218C32}" sibTransId="{3A2AE30A-E17E-4A15-ADF0-517700CD4E1C}"/>
    <dgm:cxn modelId="{99820875-A74E-4ED8-BA74-579631F152E1}" type="presOf" srcId="{E8FDA64E-B72C-47CA-BA1A-29BD40F503B2}" destId="{9DE1DD17-6D18-4636-B184-071B6F1B7CF5}" srcOrd="0" destOrd="0" presId="urn:microsoft.com/office/officeart/2018/5/layout/IconCircleLabelList"/>
    <dgm:cxn modelId="{E3A9177C-D813-4D1C-B3A0-9E694149699A}" type="presOf" srcId="{AD261B08-5FB9-474C-A1FC-E165E32F85DE}" destId="{9DACF3DE-2968-4B92-B498-E30B895D13DB}" srcOrd="0" destOrd="0" presId="urn:microsoft.com/office/officeart/2018/5/layout/IconCircleLabelList"/>
    <dgm:cxn modelId="{5EBDADA2-8BC1-4270-8153-3CC078FD07C8}" srcId="{AD261B08-5FB9-474C-A1FC-E165E32F85DE}" destId="{C5F36C23-CE97-4F94-98CB-ECC5A30CD80B}" srcOrd="1" destOrd="0" parTransId="{F9DE9B8E-8948-41AF-AA50-B29E338309A0}" sibTransId="{2288F57B-0D83-4E13-9115-976AAF13A1FF}"/>
    <dgm:cxn modelId="{C83450A9-C24A-4946-98A0-10D37347CA08}" type="presOf" srcId="{C5F36C23-CE97-4F94-98CB-ECC5A30CD80B}" destId="{14C1EE0C-E999-4B6F-9E4F-2C7EDF7CC62E}" srcOrd="0" destOrd="0" presId="urn:microsoft.com/office/officeart/2018/5/layout/IconCircleLabelList"/>
    <dgm:cxn modelId="{32F0BCB1-7F4F-48E6-ABC3-649B8549880E}" srcId="{AD261B08-5FB9-474C-A1FC-E165E32F85DE}" destId="{BFCF610C-7B3B-4532-8F4C-FA1D2CBF6295}" srcOrd="2" destOrd="0" parTransId="{C81E4C66-F485-4221-A183-742DFEA0A136}" sibTransId="{CED7E21F-622C-48E2-9A8B-6B78112D2067}"/>
    <dgm:cxn modelId="{5105EEBE-4138-4A13-9452-DA00B3D42B23}" type="presOf" srcId="{BFCF610C-7B3B-4532-8F4C-FA1D2CBF6295}" destId="{B7CFD374-567B-43D2-8E21-3396B5ED1842}" srcOrd="0" destOrd="0" presId="urn:microsoft.com/office/officeart/2018/5/layout/IconCircleLabelList"/>
    <dgm:cxn modelId="{E775A9AE-2992-4A55-955C-279DB45E4BF6}" type="presParOf" srcId="{9DACF3DE-2968-4B92-B498-E30B895D13DB}" destId="{B79E52AF-C03A-4A55-B9D7-01793A494B80}" srcOrd="0" destOrd="0" presId="urn:microsoft.com/office/officeart/2018/5/layout/IconCircleLabelList"/>
    <dgm:cxn modelId="{4A86822A-A0A8-43F7-8662-29FD0E7630AF}" type="presParOf" srcId="{B79E52AF-C03A-4A55-B9D7-01793A494B80}" destId="{6BFCADBE-2056-429B-A49C-24F7E241A76F}" srcOrd="0" destOrd="0" presId="urn:microsoft.com/office/officeart/2018/5/layout/IconCircleLabelList"/>
    <dgm:cxn modelId="{CB9A6F0C-BC0C-4342-9FC9-07D680AB9BCC}" type="presParOf" srcId="{B79E52AF-C03A-4A55-B9D7-01793A494B80}" destId="{D4B6F2DF-D2D8-4E47-B10F-1B8500B64870}" srcOrd="1" destOrd="0" presId="urn:microsoft.com/office/officeart/2018/5/layout/IconCircleLabelList"/>
    <dgm:cxn modelId="{C73B8B84-6AFC-478C-BE31-74401BA6F45C}" type="presParOf" srcId="{B79E52AF-C03A-4A55-B9D7-01793A494B80}" destId="{FD1481C0-3500-4F56-9554-944550CE5F15}" srcOrd="2" destOrd="0" presId="urn:microsoft.com/office/officeart/2018/5/layout/IconCircleLabelList"/>
    <dgm:cxn modelId="{19745EA6-F0A7-488B-AC26-EEDB12E85BBF}" type="presParOf" srcId="{B79E52AF-C03A-4A55-B9D7-01793A494B80}" destId="{9DE1DD17-6D18-4636-B184-071B6F1B7CF5}" srcOrd="3" destOrd="0" presId="urn:microsoft.com/office/officeart/2018/5/layout/IconCircleLabelList"/>
    <dgm:cxn modelId="{8265C263-8525-4060-B0C6-37211E24C9BC}" type="presParOf" srcId="{9DACF3DE-2968-4B92-B498-E30B895D13DB}" destId="{0AFF7509-FA14-4700-85CA-2A66A2A7F2AA}" srcOrd="1" destOrd="0" presId="urn:microsoft.com/office/officeart/2018/5/layout/IconCircleLabelList"/>
    <dgm:cxn modelId="{EBBA1AC8-3A30-43A9-930B-6394E14DBB82}" type="presParOf" srcId="{9DACF3DE-2968-4B92-B498-E30B895D13DB}" destId="{F6E72EC2-C69B-4916-A51A-CCCE3E7D3EFA}" srcOrd="2" destOrd="0" presId="urn:microsoft.com/office/officeart/2018/5/layout/IconCircleLabelList"/>
    <dgm:cxn modelId="{87DA46A8-16AF-4FFE-88FC-14504CBAE2F9}" type="presParOf" srcId="{F6E72EC2-C69B-4916-A51A-CCCE3E7D3EFA}" destId="{D9AB35F6-5A36-413D-9183-B8C92F7A820D}" srcOrd="0" destOrd="0" presId="urn:microsoft.com/office/officeart/2018/5/layout/IconCircleLabelList"/>
    <dgm:cxn modelId="{D385D933-33DF-4605-8F78-5CD8BCEDE47E}" type="presParOf" srcId="{F6E72EC2-C69B-4916-A51A-CCCE3E7D3EFA}" destId="{C6D2262F-B3F9-4006-900D-374FC5F1E655}" srcOrd="1" destOrd="0" presId="urn:microsoft.com/office/officeart/2018/5/layout/IconCircleLabelList"/>
    <dgm:cxn modelId="{655E1EDE-562B-4742-B25D-EC198DAAEE37}" type="presParOf" srcId="{F6E72EC2-C69B-4916-A51A-CCCE3E7D3EFA}" destId="{162553C4-DDD8-4BCB-B1FC-73B8112D341F}" srcOrd="2" destOrd="0" presId="urn:microsoft.com/office/officeart/2018/5/layout/IconCircleLabelList"/>
    <dgm:cxn modelId="{0FCECCF7-72DB-43E2-A972-8789A5F463A8}" type="presParOf" srcId="{F6E72EC2-C69B-4916-A51A-CCCE3E7D3EFA}" destId="{14C1EE0C-E999-4B6F-9E4F-2C7EDF7CC62E}" srcOrd="3" destOrd="0" presId="urn:microsoft.com/office/officeart/2018/5/layout/IconCircleLabelList"/>
    <dgm:cxn modelId="{1831EEAB-2C29-46C3-9ACA-D7931B9F5EEB}" type="presParOf" srcId="{9DACF3DE-2968-4B92-B498-E30B895D13DB}" destId="{1FCEE0E4-D25F-40AB-ADA7-3DCD75827F90}" srcOrd="3" destOrd="0" presId="urn:microsoft.com/office/officeart/2018/5/layout/IconCircleLabelList"/>
    <dgm:cxn modelId="{126DA27F-1157-41EF-ABEF-5C7E76026710}" type="presParOf" srcId="{9DACF3DE-2968-4B92-B498-E30B895D13DB}" destId="{1224827F-0FAA-4B1B-94CA-03489832FF90}" srcOrd="4" destOrd="0" presId="urn:microsoft.com/office/officeart/2018/5/layout/IconCircleLabelList"/>
    <dgm:cxn modelId="{04C7ACBC-364F-4794-A377-93594144AC62}" type="presParOf" srcId="{1224827F-0FAA-4B1B-94CA-03489832FF90}" destId="{D26EB531-E927-43B3-A940-CEA8DF843798}" srcOrd="0" destOrd="0" presId="urn:microsoft.com/office/officeart/2018/5/layout/IconCircleLabelList"/>
    <dgm:cxn modelId="{3276CE51-0782-4BA2-8E3C-DFFBB4A48B1C}" type="presParOf" srcId="{1224827F-0FAA-4B1B-94CA-03489832FF90}" destId="{B025144E-5203-42F7-A43A-AC5DAEEF064F}" srcOrd="1" destOrd="0" presId="urn:microsoft.com/office/officeart/2018/5/layout/IconCircleLabelList"/>
    <dgm:cxn modelId="{524C24A5-3E20-4120-A926-4AAB94EE39F9}" type="presParOf" srcId="{1224827F-0FAA-4B1B-94CA-03489832FF90}" destId="{92A602C6-0B63-4153-AF2D-C297883F4A88}" srcOrd="2" destOrd="0" presId="urn:microsoft.com/office/officeart/2018/5/layout/IconCircleLabelList"/>
    <dgm:cxn modelId="{CA5F3165-C5F6-41A4-A650-59F90347F2E1}" type="presParOf" srcId="{1224827F-0FAA-4B1B-94CA-03489832FF90}" destId="{B7CFD374-567B-43D2-8E21-3396B5ED1842}"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8AF06BE-7A68-45A4-AFFA-81F2A5F32762}"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E3CFBAD-4E6F-45C5-B54A-0C283EFF1175}">
      <dgm:prSet custT="1"/>
      <dgm:spPr/>
      <dgm:t>
        <a:bodyPr/>
        <a:lstStyle/>
        <a:p>
          <a:pPr>
            <a:lnSpc>
              <a:spcPct val="100000"/>
            </a:lnSpc>
            <a:defRPr cap="all"/>
          </a:pPr>
          <a:r>
            <a:rPr lang="en-US" sz="2800" b="1" dirty="0" err="1"/>
            <a:t>SquadRTOS_SVC_vMailboxCreate</a:t>
          </a:r>
          <a:r>
            <a:rPr lang="en-US" sz="2800" b="1" dirty="0"/>
            <a:t>(). To create mailbox</a:t>
          </a:r>
        </a:p>
      </dgm:t>
    </dgm:pt>
    <dgm:pt modelId="{B78AF3F4-173E-477A-B181-309356628562}" type="parTrans" cxnId="{9D303D02-23BC-4B26-A942-3607769C47C7}">
      <dgm:prSet/>
      <dgm:spPr/>
      <dgm:t>
        <a:bodyPr/>
        <a:lstStyle/>
        <a:p>
          <a:endParaRPr lang="en-US"/>
        </a:p>
      </dgm:t>
    </dgm:pt>
    <dgm:pt modelId="{B2B62B16-92B9-4D4E-A0A7-EC34AE34D89A}" type="sibTrans" cxnId="{9D303D02-23BC-4B26-A942-3607769C47C7}">
      <dgm:prSet/>
      <dgm:spPr/>
      <dgm:t>
        <a:bodyPr/>
        <a:lstStyle/>
        <a:p>
          <a:endParaRPr lang="en-US"/>
        </a:p>
      </dgm:t>
    </dgm:pt>
    <dgm:pt modelId="{8FBF24C4-9CE0-4759-8FA2-73522A85D2B2}">
      <dgm:prSet custT="1"/>
      <dgm:spPr/>
      <dgm:t>
        <a:bodyPr/>
        <a:lstStyle/>
        <a:p>
          <a:pPr>
            <a:lnSpc>
              <a:spcPct val="100000"/>
            </a:lnSpc>
            <a:defRPr cap="all"/>
          </a:pPr>
          <a:r>
            <a:rPr lang="en-US" sz="2700" b="1" dirty="0"/>
            <a:t>SquadRTOS_SVC_u32MailboxWrite(). To write in mailbox  </a:t>
          </a:r>
        </a:p>
      </dgm:t>
    </dgm:pt>
    <dgm:pt modelId="{4798C2C5-0828-4211-A57B-4F9EA252C8B4}" type="parTrans" cxnId="{F57D8EF7-0E81-4653-81B2-67B131963ED8}">
      <dgm:prSet/>
      <dgm:spPr/>
      <dgm:t>
        <a:bodyPr/>
        <a:lstStyle/>
        <a:p>
          <a:endParaRPr lang="en-US"/>
        </a:p>
      </dgm:t>
    </dgm:pt>
    <dgm:pt modelId="{96CA8A2A-DA43-436B-B286-E3B95FA54C33}" type="sibTrans" cxnId="{F57D8EF7-0E81-4653-81B2-67B131963ED8}">
      <dgm:prSet/>
      <dgm:spPr/>
      <dgm:t>
        <a:bodyPr/>
        <a:lstStyle/>
        <a:p>
          <a:endParaRPr lang="en-US"/>
        </a:p>
      </dgm:t>
    </dgm:pt>
    <dgm:pt modelId="{D171A75B-61BF-4CFD-B88A-AE2973F0A4C7}">
      <dgm:prSet/>
      <dgm:spPr/>
      <dgm:t>
        <a:bodyPr/>
        <a:lstStyle/>
        <a:p>
          <a:pPr>
            <a:lnSpc>
              <a:spcPct val="100000"/>
            </a:lnSpc>
            <a:defRPr cap="all"/>
          </a:pPr>
          <a:r>
            <a:rPr lang="en-US" b="1" dirty="0"/>
            <a:t>SquadRTOS_u32MailboxRead(). To read in mailbox</a:t>
          </a:r>
        </a:p>
      </dgm:t>
    </dgm:pt>
    <dgm:pt modelId="{67978B10-639E-4759-99E9-AFD623552A0F}" type="parTrans" cxnId="{BA460505-3345-4B89-8BEA-E2E1AFBFFF65}">
      <dgm:prSet/>
      <dgm:spPr/>
      <dgm:t>
        <a:bodyPr/>
        <a:lstStyle/>
        <a:p>
          <a:endParaRPr lang="en-US"/>
        </a:p>
      </dgm:t>
    </dgm:pt>
    <dgm:pt modelId="{4539E1CE-4D49-4C32-9011-AB069EC6A924}" type="sibTrans" cxnId="{BA460505-3345-4B89-8BEA-E2E1AFBFFF65}">
      <dgm:prSet/>
      <dgm:spPr/>
      <dgm:t>
        <a:bodyPr/>
        <a:lstStyle/>
        <a:p>
          <a:endParaRPr lang="en-US"/>
        </a:p>
      </dgm:t>
    </dgm:pt>
    <dgm:pt modelId="{9415EAF9-6BE9-4B93-A673-5743569C693F}" type="pres">
      <dgm:prSet presAssocID="{98AF06BE-7A68-45A4-AFFA-81F2A5F32762}" presName="root" presStyleCnt="0">
        <dgm:presLayoutVars>
          <dgm:dir/>
          <dgm:resizeHandles val="exact"/>
        </dgm:presLayoutVars>
      </dgm:prSet>
      <dgm:spPr/>
    </dgm:pt>
    <dgm:pt modelId="{CEE5E0AA-3093-4CD9-A7F0-6D2B32932AA5}" type="pres">
      <dgm:prSet presAssocID="{7E3CFBAD-4E6F-45C5-B54A-0C283EFF1175}" presName="compNode" presStyleCnt="0"/>
      <dgm:spPr/>
    </dgm:pt>
    <dgm:pt modelId="{0450B45E-4A52-4ABA-9B79-615EEA1ADD00}" type="pres">
      <dgm:prSet presAssocID="{7E3CFBAD-4E6F-45C5-B54A-0C283EFF1175}" presName="iconBgRect" presStyleLbl="bgShp" presStyleIdx="0" presStyleCnt="3"/>
      <dgm:spPr>
        <a:prstGeom prst="round2DiagRect">
          <a:avLst>
            <a:gd name="adj1" fmla="val 29727"/>
            <a:gd name="adj2" fmla="val 0"/>
          </a:avLst>
        </a:prstGeom>
      </dgm:spPr>
    </dgm:pt>
    <dgm:pt modelId="{E7A6A5B7-32BD-4DED-B7E2-87F4CB6EF0EB}" type="pres">
      <dgm:prSet presAssocID="{7E3CFBAD-4E6F-45C5-B54A-0C283EFF117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2CBF2292-8F0B-4546-AAA4-AE37735F55EE}" type="pres">
      <dgm:prSet presAssocID="{7E3CFBAD-4E6F-45C5-B54A-0C283EFF1175}" presName="spaceRect" presStyleCnt="0"/>
      <dgm:spPr/>
    </dgm:pt>
    <dgm:pt modelId="{8B009A10-2204-4A45-9035-0FFF9072B772}" type="pres">
      <dgm:prSet presAssocID="{7E3CFBAD-4E6F-45C5-B54A-0C283EFF1175}" presName="textRect" presStyleLbl="revTx" presStyleIdx="0" presStyleCnt="3">
        <dgm:presLayoutVars>
          <dgm:chMax val="1"/>
          <dgm:chPref val="1"/>
        </dgm:presLayoutVars>
      </dgm:prSet>
      <dgm:spPr/>
    </dgm:pt>
    <dgm:pt modelId="{2395B421-260F-4E48-BDCD-8C5FD36A1990}" type="pres">
      <dgm:prSet presAssocID="{B2B62B16-92B9-4D4E-A0A7-EC34AE34D89A}" presName="sibTrans" presStyleCnt="0"/>
      <dgm:spPr/>
    </dgm:pt>
    <dgm:pt modelId="{EE794958-CD4F-426F-980C-FCEAC44D8DAA}" type="pres">
      <dgm:prSet presAssocID="{8FBF24C4-9CE0-4759-8FA2-73522A85D2B2}" presName="compNode" presStyleCnt="0"/>
      <dgm:spPr/>
    </dgm:pt>
    <dgm:pt modelId="{176AAD2A-5CA9-4F1A-8761-EEB939924070}" type="pres">
      <dgm:prSet presAssocID="{8FBF24C4-9CE0-4759-8FA2-73522A85D2B2}" presName="iconBgRect" presStyleLbl="bgShp" presStyleIdx="1" presStyleCnt="3"/>
      <dgm:spPr>
        <a:prstGeom prst="round2DiagRect">
          <a:avLst>
            <a:gd name="adj1" fmla="val 29727"/>
            <a:gd name="adj2" fmla="val 0"/>
          </a:avLst>
        </a:prstGeom>
      </dgm:spPr>
    </dgm:pt>
    <dgm:pt modelId="{AECF030D-7EEC-428C-941F-BABC5C6B71E2}" type="pres">
      <dgm:prSet presAssocID="{8FBF24C4-9CE0-4759-8FA2-73522A85D2B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EC809DC8-8495-417B-A256-E135EEF775EF}" type="pres">
      <dgm:prSet presAssocID="{8FBF24C4-9CE0-4759-8FA2-73522A85D2B2}" presName="spaceRect" presStyleCnt="0"/>
      <dgm:spPr/>
    </dgm:pt>
    <dgm:pt modelId="{1C15F60D-ABD3-4698-8591-60D8EADA8FAE}" type="pres">
      <dgm:prSet presAssocID="{8FBF24C4-9CE0-4759-8FA2-73522A85D2B2}" presName="textRect" presStyleLbl="revTx" presStyleIdx="1" presStyleCnt="3">
        <dgm:presLayoutVars>
          <dgm:chMax val="1"/>
          <dgm:chPref val="1"/>
        </dgm:presLayoutVars>
      </dgm:prSet>
      <dgm:spPr/>
    </dgm:pt>
    <dgm:pt modelId="{F3F54C45-ECAD-4CD6-BB41-24DC5FD0BE64}" type="pres">
      <dgm:prSet presAssocID="{96CA8A2A-DA43-436B-B286-E3B95FA54C33}" presName="sibTrans" presStyleCnt="0"/>
      <dgm:spPr/>
    </dgm:pt>
    <dgm:pt modelId="{3D285427-E529-4AEE-B63B-DD622EA513E3}" type="pres">
      <dgm:prSet presAssocID="{D171A75B-61BF-4CFD-B88A-AE2973F0A4C7}" presName="compNode" presStyleCnt="0"/>
      <dgm:spPr/>
    </dgm:pt>
    <dgm:pt modelId="{CA61CB07-40C6-4AA1-80F7-07DA80558DD8}" type="pres">
      <dgm:prSet presAssocID="{D171A75B-61BF-4CFD-B88A-AE2973F0A4C7}" presName="iconBgRect" presStyleLbl="bgShp" presStyleIdx="2" presStyleCnt="3"/>
      <dgm:spPr>
        <a:prstGeom prst="round2DiagRect">
          <a:avLst>
            <a:gd name="adj1" fmla="val 29727"/>
            <a:gd name="adj2" fmla="val 0"/>
          </a:avLst>
        </a:prstGeom>
      </dgm:spPr>
    </dgm:pt>
    <dgm:pt modelId="{6F2021F5-7B32-4FDD-8177-E1D7A3F4CCA6}" type="pres">
      <dgm:prSet presAssocID="{D171A75B-61BF-4CFD-B88A-AE2973F0A4C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ilbox"/>
        </a:ext>
      </dgm:extLst>
    </dgm:pt>
    <dgm:pt modelId="{805A2333-2B92-46D3-9E5C-8607C852D81D}" type="pres">
      <dgm:prSet presAssocID="{D171A75B-61BF-4CFD-B88A-AE2973F0A4C7}" presName="spaceRect" presStyleCnt="0"/>
      <dgm:spPr/>
    </dgm:pt>
    <dgm:pt modelId="{FF5AB6D7-66A2-4C7A-832A-6DC84629A1A7}" type="pres">
      <dgm:prSet presAssocID="{D171A75B-61BF-4CFD-B88A-AE2973F0A4C7}" presName="textRect" presStyleLbl="revTx" presStyleIdx="2" presStyleCnt="3">
        <dgm:presLayoutVars>
          <dgm:chMax val="1"/>
          <dgm:chPref val="1"/>
        </dgm:presLayoutVars>
      </dgm:prSet>
      <dgm:spPr/>
    </dgm:pt>
  </dgm:ptLst>
  <dgm:cxnLst>
    <dgm:cxn modelId="{9D303D02-23BC-4B26-A942-3607769C47C7}" srcId="{98AF06BE-7A68-45A4-AFFA-81F2A5F32762}" destId="{7E3CFBAD-4E6F-45C5-B54A-0C283EFF1175}" srcOrd="0" destOrd="0" parTransId="{B78AF3F4-173E-477A-B181-309356628562}" sibTransId="{B2B62B16-92B9-4D4E-A0A7-EC34AE34D89A}"/>
    <dgm:cxn modelId="{BA460505-3345-4B89-8BEA-E2E1AFBFFF65}" srcId="{98AF06BE-7A68-45A4-AFFA-81F2A5F32762}" destId="{D171A75B-61BF-4CFD-B88A-AE2973F0A4C7}" srcOrd="2" destOrd="0" parTransId="{67978B10-639E-4759-99E9-AFD623552A0F}" sibTransId="{4539E1CE-4D49-4C32-9011-AB069EC6A924}"/>
    <dgm:cxn modelId="{0FBE2A55-D441-4921-AF6A-22564D1C5C21}" type="presOf" srcId="{98AF06BE-7A68-45A4-AFFA-81F2A5F32762}" destId="{9415EAF9-6BE9-4B93-A673-5743569C693F}" srcOrd="0" destOrd="0" presId="urn:microsoft.com/office/officeart/2018/5/layout/IconLeafLabelList"/>
    <dgm:cxn modelId="{8DF2B75A-2751-48C3-BC8E-10B08A2870B7}" type="presOf" srcId="{7E3CFBAD-4E6F-45C5-B54A-0C283EFF1175}" destId="{8B009A10-2204-4A45-9035-0FFF9072B772}" srcOrd="0" destOrd="0" presId="urn:microsoft.com/office/officeart/2018/5/layout/IconLeafLabelList"/>
    <dgm:cxn modelId="{5EC08E92-80C3-45C4-BBA7-A868B1FACF34}" type="presOf" srcId="{8FBF24C4-9CE0-4759-8FA2-73522A85D2B2}" destId="{1C15F60D-ABD3-4698-8591-60D8EADA8FAE}" srcOrd="0" destOrd="0" presId="urn:microsoft.com/office/officeart/2018/5/layout/IconLeafLabelList"/>
    <dgm:cxn modelId="{26D1F8D2-E4AE-4D8E-867A-01946F88A2F6}" type="presOf" srcId="{D171A75B-61BF-4CFD-B88A-AE2973F0A4C7}" destId="{FF5AB6D7-66A2-4C7A-832A-6DC84629A1A7}" srcOrd="0" destOrd="0" presId="urn:microsoft.com/office/officeart/2018/5/layout/IconLeafLabelList"/>
    <dgm:cxn modelId="{F57D8EF7-0E81-4653-81B2-67B131963ED8}" srcId="{98AF06BE-7A68-45A4-AFFA-81F2A5F32762}" destId="{8FBF24C4-9CE0-4759-8FA2-73522A85D2B2}" srcOrd="1" destOrd="0" parTransId="{4798C2C5-0828-4211-A57B-4F9EA252C8B4}" sibTransId="{96CA8A2A-DA43-436B-B286-E3B95FA54C33}"/>
    <dgm:cxn modelId="{FF800B17-948A-4059-A622-A285F9BC121B}" type="presParOf" srcId="{9415EAF9-6BE9-4B93-A673-5743569C693F}" destId="{CEE5E0AA-3093-4CD9-A7F0-6D2B32932AA5}" srcOrd="0" destOrd="0" presId="urn:microsoft.com/office/officeart/2018/5/layout/IconLeafLabelList"/>
    <dgm:cxn modelId="{096A92A9-245C-4C23-942B-D4FF66B084B6}" type="presParOf" srcId="{CEE5E0AA-3093-4CD9-A7F0-6D2B32932AA5}" destId="{0450B45E-4A52-4ABA-9B79-615EEA1ADD00}" srcOrd="0" destOrd="0" presId="urn:microsoft.com/office/officeart/2018/5/layout/IconLeafLabelList"/>
    <dgm:cxn modelId="{1BDB603F-F5DA-4F2F-84C0-D7D241F514CD}" type="presParOf" srcId="{CEE5E0AA-3093-4CD9-A7F0-6D2B32932AA5}" destId="{E7A6A5B7-32BD-4DED-B7E2-87F4CB6EF0EB}" srcOrd="1" destOrd="0" presId="urn:microsoft.com/office/officeart/2018/5/layout/IconLeafLabelList"/>
    <dgm:cxn modelId="{D781366B-48A3-41A5-9761-5CE90E9278A7}" type="presParOf" srcId="{CEE5E0AA-3093-4CD9-A7F0-6D2B32932AA5}" destId="{2CBF2292-8F0B-4546-AAA4-AE37735F55EE}" srcOrd="2" destOrd="0" presId="urn:microsoft.com/office/officeart/2018/5/layout/IconLeafLabelList"/>
    <dgm:cxn modelId="{BAE5E1F9-064A-428B-9396-3281782206AD}" type="presParOf" srcId="{CEE5E0AA-3093-4CD9-A7F0-6D2B32932AA5}" destId="{8B009A10-2204-4A45-9035-0FFF9072B772}" srcOrd="3" destOrd="0" presId="urn:microsoft.com/office/officeart/2018/5/layout/IconLeafLabelList"/>
    <dgm:cxn modelId="{618E95E0-53BC-4A50-8A9B-BDC9E6B344EF}" type="presParOf" srcId="{9415EAF9-6BE9-4B93-A673-5743569C693F}" destId="{2395B421-260F-4E48-BDCD-8C5FD36A1990}" srcOrd="1" destOrd="0" presId="urn:microsoft.com/office/officeart/2018/5/layout/IconLeafLabelList"/>
    <dgm:cxn modelId="{D10A5B7F-16B7-4F88-A7F5-DC62436974F8}" type="presParOf" srcId="{9415EAF9-6BE9-4B93-A673-5743569C693F}" destId="{EE794958-CD4F-426F-980C-FCEAC44D8DAA}" srcOrd="2" destOrd="0" presId="urn:microsoft.com/office/officeart/2018/5/layout/IconLeafLabelList"/>
    <dgm:cxn modelId="{9695F5A1-5D51-425E-A0FC-3635F07ABE48}" type="presParOf" srcId="{EE794958-CD4F-426F-980C-FCEAC44D8DAA}" destId="{176AAD2A-5CA9-4F1A-8761-EEB939924070}" srcOrd="0" destOrd="0" presId="urn:microsoft.com/office/officeart/2018/5/layout/IconLeafLabelList"/>
    <dgm:cxn modelId="{2098FA35-0D22-4F79-B05E-F44C199A4608}" type="presParOf" srcId="{EE794958-CD4F-426F-980C-FCEAC44D8DAA}" destId="{AECF030D-7EEC-428C-941F-BABC5C6B71E2}" srcOrd="1" destOrd="0" presId="urn:microsoft.com/office/officeart/2018/5/layout/IconLeafLabelList"/>
    <dgm:cxn modelId="{D38C792B-D6B0-44E9-8D15-3775C9349CB0}" type="presParOf" srcId="{EE794958-CD4F-426F-980C-FCEAC44D8DAA}" destId="{EC809DC8-8495-417B-A256-E135EEF775EF}" srcOrd="2" destOrd="0" presId="urn:microsoft.com/office/officeart/2018/5/layout/IconLeafLabelList"/>
    <dgm:cxn modelId="{8ECA6346-BE6A-4BAB-8142-C7DCF86FE94A}" type="presParOf" srcId="{EE794958-CD4F-426F-980C-FCEAC44D8DAA}" destId="{1C15F60D-ABD3-4698-8591-60D8EADA8FAE}" srcOrd="3" destOrd="0" presId="urn:microsoft.com/office/officeart/2018/5/layout/IconLeafLabelList"/>
    <dgm:cxn modelId="{A80256AD-C46F-4EF5-936D-792444AA175A}" type="presParOf" srcId="{9415EAF9-6BE9-4B93-A673-5743569C693F}" destId="{F3F54C45-ECAD-4CD6-BB41-24DC5FD0BE64}" srcOrd="3" destOrd="0" presId="urn:microsoft.com/office/officeart/2018/5/layout/IconLeafLabelList"/>
    <dgm:cxn modelId="{54DF4AEF-5146-4C50-9AD7-C51CEE946DBD}" type="presParOf" srcId="{9415EAF9-6BE9-4B93-A673-5743569C693F}" destId="{3D285427-E529-4AEE-B63B-DD622EA513E3}" srcOrd="4" destOrd="0" presId="urn:microsoft.com/office/officeart/2018/5/layout/IconLeafLabelList"/>
    <dgm:cxn modelId="{5D318918-5900-4712-AA98-888FB53F781D}" type="presParOf" srcId="{3D285427-E529-4AEE-B63B-DD622EA513E3}" destId="{CA61CB07-40C6-4AA1-80F7-07DA80558DD8}" srcOrd="0" destOrd="0" presId="urn:microsoft.com/office/officeart/2018/5/layout/IconLeafLabelList"/>
    <dgm:cxn modelId="{8F590314-10FE-4586-9C22-8D10B34E9684}" type="presParOf" srcId="{3D285427-E529-4AEE-B63B-DD622EA513E3}" destId="{6F2021F5-7B32-4FDD-8177-E1D7A3F4CCA6}" srcOrd="1" destOrd="0" presId="urn:microsoft.com/office/officeart/2018/5/layout/IconLeafLabelList"/>
    <dgm:cxn modelId="{A5503BA4-7865-441C-8713-D38B812059A1}" type="presParOf" srcId="{3D285427-E529-4AEE-B63B-DD622EA513E3}" destId="{805A2333-2B92-46D3-9E5C-8607C852D81D}" srcOrd="2" destOrd="0" presId="urn:microsoft.com/office/officeart/2018/5/layout/IconLeafLabelList"/>
    <dgm:cxn modelId="{13E357C6-9DAA-4E7A-868A-2702C587A7F2}" type="presParOf" srcId="{3D285427-E529-4AEE-B63B-DD622EA513E3}" destId="{FF5AB6D7-66A2-4C7A-832A-6DC84629A1A7}"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D8D0155-5083-4358-B1E0-431E2C120A3D}"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CD8EDAC-2CFE-478C-ABB1-7AEDF976927C}">
      <dgm:prSet custT="1"/>
      <dgm:spPr/>
      <dgm:t>
        <a:bodyPr/>
        <a:lstStyle/>
        <a:p>
          <a:pPr>
            <a:lnSpc>
              <a:spcPct val="100000"/>
            </a:lnSpc>
          </a:pPr>
          <a:r>
            <a:rPr lang="en-US" sz="2800" b="1" dirty="0"/>
            <a:t>Definition </a:t>
          </a:r>
        </a:p>
      </dgm:t>
    </dgm:pt>
    <dgm:pt modelId="{4D4730ED-35A5-469F-8382-850B13457C93}" type="parTrans" cxnId="{C06DB300-A041-4A11-8E1B-C8D358D1F8A6}">
      <dgm:prSet/>
      <dgm:spPr/>
      <dgm:t>
        <a:bodyPr/>
        <a:lstStyle/>
        <a:p>
          <a:endParaRPr lang="en-US"/>
        </a:p>
      </dgm:t>
    </dgm:pt>
    <dgm:pt modelId="{1A792C70-9023-45EA-B7C7-E45684D8D2C6}" type="sibTrans" cxnId="{C06DB300-A041-4A11-8E1B-C8D358D1F8A6}">
      <dgm:prSet/>
      <dgm:spPr/>
      <dgm:t>
        <a:bodyPr/>
        <a:lstStyle/>
        <a:p>
          <a:pPr>
            <a:lnSpc>
              <a:spcPct val="100000"/>
            </a:lnSpc>
          </a:pPr>
          <a:endParaRPr lang="en-US"/>
        </a:p>
      </dgm:t>
    </dgm:pt>
    <dgm:pt modelId="{503EF6EC-C80F-4BBD-94BC-BEDB47A8892E}">
      <dgm:prSet custT="1"/>
      <dgm:spPr/>
      <dgm:t>
        <a:bodyPr/>
        <a:lstStyle/>
        <a:p>
          <a:pPr>
            <a:lnSpc>
              <a:spcPct val="100000"/>
            </a:lnSpc>
          </a:pPr>
          <a:r>
            <a:rPr lang="en-US" sz="2800" b="1" dirty="0"/>
            <a:t>Implementation</a:t>
          </a:r>
          <a:r>
            <a:rPr lang="en-US" sz="2400" dirty="0"/>
            <a:t> </a:t>
          </a:r>
        </a:p>
      </dgm:t>
    </dgm:pt>
    <dgm:pt modelId="{C4FF8528-C5B6-4913-8A21-BD0ACC6AC077}" type="parTrans" cxnId="{13BC2728-107A-4ECB-8CD9-4090B789B1F5}">
      <dgm:prSet/>
      <dgm:spPr/>
      <dgm:t>
        <a:bodyPr/>
        <a:lstStyle/>
        <a:p>
          <a:endParaRPr lang="en-US"/>
        </a:p>
      </dgm:t>
    </dgm:pt>
    <dgm:pt modelId="{A26714CA-3E93-44B7-A96B-D3F5E856A84A}" type="sibTrans" cxnId="{13BC2728-107A-4ECB-8CD9-4090B789B1F5}">
      <dgm:prSet/>
      <dgm:spPr/>
      <dgm:t>
        <a:bodyPr/>
        <a:lstStyle/>
        <a:p>
          <a:pPr>
            <a:lnSpc>
              <a:spcPct val="100000"/>
            </a:lnSpc>
          </a:pPr>
          <a:endParaRPr lang="en-US"/>
        </a:p>
      </dgm:t>
    </dgm:pt>
    <dgm:pt modelId="{A8C18DEA-0AC3-4A52-985A-EC14FD9652F5}">
      <dgm:prSet custT="1"/>
      <dgm:spPr/>
      <dgm:t>
        <a:bodyPr/>
        <a:lstStyle/>
        <a:p>
          <a:pPr>
            <a:lnSpc>
              <a:spcPct val="100000"/>
            </a:lnSpc>
          </a:pPr>
          <a:r>
            <a:rPr lang="en-US" sz="2800" b="1" dirty="0"/>
            <a:t>Scheduling.</a:t>
          </a:r>
        </a:p>
      </dgm:t>
    </dgm:pt>
    <dgm:pt modelId="{21782807-ABBB-4828-B3AF-2C4BE8F269AD}" type="parTrans" cxnId="{6F114F9A-8C33-4436-A45D-55CE75C654AA}">
      <dgm:prSet/>
      <dgm:spPr/>
      <dgm:t>
        <a:bodyPr/>
        <a:lstStyle/>
        <a:p>
          <a:endParaRPr lang="en-US"/>
        </a:p>
      </dgm:t>
    </dgm:pt>
    <dgm:pt modelId="{9E456ADE-F1C9-4E9E-8ADD-6DDE29039788}" type="sibTrans" cxnId="{6F114F9A-8C33-4436-A45D-55CE75C654AA}">
      <dgm:prSet/>
      <dgm:spPr/>
      <dgm:t>
        <a:bodyPr/>
        <a:lstStyle/>
        <a:p>
          <a:pPr>
            <a:lnSpc>
              <a:spcPct val="100000"/>
            </a:lnSpc>
          </a:pPr>
          <a:endParaRPr lang="en-US"/>
        </a:p>
      </dgm:t>
    </dgm:pt>
    <dgm:pt modelId="{028D698F-AADF-48A1-A057-A5B488AB34EF}">
      <dgm:prSet custT="1"/>
      <dgm:spPr/>
      <dgm:t>
        <a:bodyPr/>
        <a:lstStyle/>
        <a:p>
          <a:pPr>
            <a:lnSpc>
              <a:spcPct val="100000"/>
            </a:lnSpc>
          </a:pPr>
          <a:r>
            <a:rPr lang="en-US" sz="2800" b="1" dirty="0"/>
            <a:t>Benefits </a:t>
          </a:r>
        </a:p>
      </dgm:t>
    </dgm:pt>
    <dgm:pt modelId="{622A7471-AE39-4612-947F-1F88AE3B2F69}" type="parTrans" cxnId="{12A1850A-3FB7-427F-9271-3F0462EECEB0}">
      <dgm:prSet/>
      <dgm:spPr/>
      <dgm:t>
        <a:bodyPr/>
        <a:lstStyle/>
        <a:p>
          <a:endParaRPr lang="en-US"/>
        </a:p>
      </dgm:t>
    </dgm:pt>
    <dgm:pt modelId="{7D3D804F-835E-4A99-9B0C-B219CE3872B9}" type="sibTrans" cxnId="{12A1850A-3FB7-427F-9271-3F0462EECEB0}">
      <dgm:prSet/>
      <dgm:spPr/>
      <dgm:t>
        <a:bodyPr/>
        <a:lstStyle/>
        <a:p>
          <a:endParaRPr lang="en-US"/>
        </a:p>
      </dgm:t>
    </dgm:pt>
    <dgm:pt modelId="{64A692F0-376D-4855-A99C-919AFCDDEACD}" type="pres">
      <dgm:prSet presAssocID="{6D8D0155-5083-4358-B1E0-431E2C120A3D}" presName="root" presStyleCnt="0">
        <dgm:presLayoutVars>
          <dgm:dir/>
          <dgm:resizeHandles val="exact"/>
        </dgm:presLayoutVars>
      </dgm:prSet>
      <dgm:spPr/>
    </dgm:pt>
    <dgm:pt modelId="{5337001C-0080-4198-8C02-20101213B915}" type="pres">
      <dgm:prSet presAssocID="{6D8D0155-5083-4358-B1E0-431E2C120A3D}" presName="container" presStyleCnt="0">
        <dgm:presLayoutVars>
          <dgm:dir/>
          <dgm:resizeHandles val="exact"/>
        </dgm:presLayoutVars>
      </dgm:prSet>
      <dgm:spPr/>
    </dgm:pt>
    <dgm:pt modelId="{67494578-A8BC-4911-958A-05D11015B1F3}" type="pres">
      <dgm:prSet presAssocID="{ACD8EDAC-2CFE-478C-ABB1-7AEDF976927C}" presName="compNode" presStyleCnt="0"/>
      <dgm:spPr/>
    </dgm:pt>
    <dgm:pt modelId="{64EB1E6E-1630-4929-9D91-431E9F1F68DD}" type="pres">
      <dgm:prSet presAssocID="{ACD8EDAC-2CFE-478C-ABB1-7AEDF976927C}" presName="iconBgRect" presStyleLbl="bgShp" presStyleIdx="0" presStyleCnt="4"/>
      <dgm:spPr/>
    </dgm:pt>
    <dgm:pt modelId="{E1FF0B41-B95D-407F-BC04-719527F2BC89}" type="pres">
      <dgm:prSet presAssocID="{ACD8EDAC-2CFE-478C-ABB1-7AEDF976927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38A0D500-D2C6-431C-83F7-6A7FE6E63A7D}" type="pres">
      <dgm:prSet presAssocID="{ACD8EDAC-2CFE-478C-ABB1-7AEDF976927C}" presName="spaceRect" presStyleCnt="0"/>
      <dgm:spPr/>
    </dgm:pt>
    <dgm:pt modelId="{1E0BE417-350B-41F3-A0C8-669BF55DB1EC}" type="pres">
      <dgm:prSet presAssocID="{ACD8EDAC-2CFE-478C-ABB1-7AEDF976927C}" presName="textRect" presStyleLbl="revTx" presStyleIdx="0" presStyleCnt="4">
        <dgm:presLayoutVars>
          <dgm:chMax val="1"/>
          <dgm:chPref val="1"/>
        </dgm:presLayoutVars>
      </dgm:prSet>
      <dgm:spPr/>
    </dgm:pt>
    <dgm:pt modelId="{1E2FFEFA-8508-4E10-83C0-5F189A75FF72}" type="pres">
      <dgm:prSet presAssocID="{1A792C70-9023-45EA-B7C7-E45684D8D2C6}" presName="sibTrans" presStyleLbl="sibTrans2D1" presStyleIdx="0" presStyleCnt="0"/>
      <dgm:spPr/>
    </dgm:pt>
    <dgm:pt modelId="{C4CC0A2D-F854-4655-939F-5D4E0EE000AC}" type="pres">
      <dgm:prSet presAssocID="{503EF6EC-C80F-4BBD-94BC-BEDB47A8892E}" presName="compNode" presStyleCnt="0"/>
      <dgm:spPr/>
    </dgm:pt>
    <dgm:pt modelId="{7D4F2A15-0E47-4A94-A420-C68F12A42252}" type="pres">
      <dgm:prSet presAssocID="{503EF6EC-C80F-4BBD-94BC-BEDB47A8892E}" presName="iconBgRect" presStyleLbl="bgShp" presStyleIdx="1" presStyleCnt="4"/>
      <dgm:spPr/>
    </dgm:pt>
    <dgm:pt modelId="{5647B26B-C179-4FB9-B86E-5EDB5912CAED}" type="pres">
      <dgm:prSet presAssocID="{503EF6EC-C80F-4BBD-94BC-BEDB47A8892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rrow Circle"/>
        </a:ext>
      </dgm:extLst>
    </dgm:pt>
    <dgm:pt modelId="{156AF351-9F2B-41BF-82C0-673A628364C7}" type="pres">
      <dgm:prSet presAssocID="{503EF6EC-C80F-4BBD-94BC-BEDB47A8892E}" presName="spaceRect" presStyleCnt="0"/>
      <dgm:spPr/>
    </dgm:pt>
    <dgm:pt modelId="{8F0465EE-E99D-4332-82F6-79805ED19C93}" type="pres">
      <dgm:prSet presAssocID="{503EF6EC-C80F-4BBD-94BC-BEDB47A8892E}" presName="textRect" presStyleLbl="revTx" presStyleIdx="1" presStyleCnt="4">
        <dgm:presLayoutVars>
          <dgm:chMax val="1"/>
          <dgm:chPref val="1"/>
        </dgm:presLayoutVars>
      </dgm:prSet>
      <dgm:spPr/>
    </dgm:pt>
    <dgm:pt modelId="{2452E2E3-81D5-4517-A89E-DFB1E832A9E5}" type="pres">
      <dgm:prSet presAssocID="{A26714CA-3E93-44B7-A96B-D3F5E856A84A}" presName="sibTrans" presStyleLbl="sibTrans2D1" presStyleIdx="0" presStyleCnt="0"/>
      <dgm:spPr/>
    </dgm:pt>
    <dgm:pt modelId="{987C12F7-F406-461A-80BE-9F9CBF297C7B}" type="pres">
      <dgm:prSet presAssocID="{A8C18DEA-0AC3-4A52-985A-EC14FD9652F5}" presName="compNode" presStyleCnt="0"/>
      <dgm:spPr/>
    </dgm:pt>
    <dgm:pt modelId="{094FDF22-2257-4306-84E8-A4450EC94BD3}" type="pres">
      <dgm:prSet presAssocID="{A8C18DEA-0AC3-4A52-985A-EC14FD9652F5}" presName="iconBgRect" presStyleLbl="bgShp" presStyleIdx="2" presStyleCnt="4"/>
      <dgm:spPr/>
    </dgm:pt>
    <dgm:pt modelId="{214F8F01-7735-4554-A30D-CE1D79E3DEDA}" type="pres">
      <dgm:prSet presAssocID="{A8C18DEA-0AC3-4A52-985A-EC14FD9652F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thly calendar"/>
        </a:ext>
      </dgm:extLst>
    </dgm:pt>
    <dgm:pt modelId="{13263AC8-B274-4914-93C8-662D117E5025}" type="pres">
      <dgm:prSet presAssocID="{A8C18DEA-0AC3-4A52-985A-EC14FD9652F5}" presName="spaceRect" presStyleCnt="0"/>
      <dgm:spPr/>
    </dgm:pt>
    <dgm:pt modelId="{F9EE472A-2D6C-4D67-9F21-32B85A9992EB}" type="pres">
      <dgm:prSet presAssocID="{A8C18DEA-0AC3-4A52-985A-EC14FD9652F5}" presName="textRect" presStyleLbl="revTx" presStyleIdx="2" presStyleCnt="4">
        <dgm:presLayoutVars>
          <dgm:chMax val="1"/>
          <dgm:chPref val="1"/>
        </dgm:presLayoutVars>
      </dgm:prSet>
      <dgm:spPr/>
    </dgm:pt>
    <dgm:pt modelId="{7AA9E4F8-1CA6-4546-B1E6-C10C383AFC22}" type="pres">
      <dgm:prSet presAssocID="{9E456ADE-F1C9-4E9E-8ADD-6DDE29039788}" presName="sibTrans" presStyleLbl="sibTrans2D1" presStyleIdx="0" presStyleCnt="0"/>
      <dgm:spPr/>
    </dgm:pt>
    <dgm:pt modelId="{FDD3830E-6BCD-4F08-8C53-5BB82EBD7322}" type="pres">
      <dgm:prSet presAssocID="{028D698F-AADF-48A1-A057-A5B488AB34EF}" presName="compNode" presStyleCnt="0"/>
      <dgm:spPr/>
    </dgm:pt>
    <dgm:pt modelId="{AAD823E7-0D6E-44B7-8C76-B78B30878133}" type="pres">
      <dgm:prSet presAssocID="{028D698F-AADF-48A1-A057-A5B488AB34EF}" presName="iconBgRect" presStyleLbl="bgShp" presStyleIdx="3" presStyleCnt="4"/>
      <dgm:spPr/>
    </dgm:pt>
    <dgm:pt modelId="{947DB304-8577-40DF-83F7-A85090763451}" type="pres">
      <dgm:prSet presAssocID="{028D698F-AADF-48A1-A057-A5B488AB34E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pward trend"/>
        </a:ext>
      </dgm:extLst>
    </dgm:pt>
    <dgm:pt modelId="{D33C4C66-DDB0-4845-A401-A6DBA351D3E8}" type="pres">
      <dgm:prSet presAssocID="{028D698F-AADF-48A1-A057-A5B488AB34EF}" presName="spaceRect" presStyleCnt="0"/>
      <dgm:spPr/>
    </dgm:pt>
    <dgm:pt modelId="{46248516-CFDD-414A-B3A7-83DA0CB1C43C}" type="pres">
      <dgm:prSet presAssocID="{028D698F-AADF-48A1-A057-A5B488AB34EF}" presName="textRect" presStyleLbl="revTx" presStyleIdx="3" presStyleCnt="4">
        <dgm:presLayoutVars>
          <dgm:chMax val="1"/>
          <dgm:chPref val="1"/>
        </dgm:presLayoutVars>
      </dgm:prSet>
      <dgm:spPr/>
    </dgm:pt>
  </dgm:ptLst>
  <dgm:cxnLst>
    <dgm:cxn modelId="{C06DB300-A041-4A11-8E1B-C8D358D1F8A6}" srcId="{6D8D0155-5083-4358-B1E0-431E2C120A3D}" destId="{ACD8EDAC-2CFE-478C-ABB1-7AEDF976927C}" srcOrd="0" destOrd="0" parTransId="{4D4730ED-35A5-469F-8382-850B13457C93}" sibTransId="{1A792C70-9023-45EA-B7C7-E45684D8D2C6}"/>
    <dgm:cxn modelId="{12A1850A-3FB7-427F-9271-3F0462EECEB0}" srcId="{6D8D0155-5083-4358-B1E0-431E2C120A3D}" destId="{028D698F-AADF-48A1-A057-A5B488AB34EF}" srcOrd="3" destOrd="0" parTransId="{622A7471-AE39-4612-947F-1F88AE3B2F69}" sibTransId="{7D3D804F-835E-4A99-9B0C-B219CE3872B9}"/>
    <dgm:cxn modelId="{8184A119-C5A2-4F17-BFE1-6B37A030D9DC}" type="presOf" srcId="{A26714CA-3E93-44B7-A96B-D3F5E856A84A}" destId="{2452E2E3-81D5-4517-A89E-DFB1E832A9E5}" srcOrd="0" destOrd="0" presId="urn:microsoft.com/office/officeart/2018/2/layout/IconCircleList"/>
    <dgm:cxn modelId="{13BC2728-107A-4ECB-8CD9-4090B789B1F5}" srcId="{6D8D0155-5083-4358-B1E0-431E2C120A3D}" destId="{503EF6EC-C80F-4BBD-94BC-BEDB47A8892E}" srcOrd="1" destOrd="0" parTransId="{C4FF8528-C5B6-4913-8A21-BD0ACC6AC077}" sibTransId="{A26714CA-3E93-44B7-A96B-D3F5E856A84A}"/>
    <dgm:cxn modelId="{BC8F5B2C-6B8E-4233-A50B-1657D9C0D96F}" type="presOf" srcId="{A8C18DEA-0AC3-4A52-985A-EC14FD9652F5}" destId="{F9EE472A-2D6C-4D67-9F21-32B85A9992EB}" srcOrd="0" destOrd="0" presId="urn:microsoft.com/office/officeart/2018/2/layout/IconCircleList"/>
    <dgm:cxn modelId="{2FA4E754-299E-4812-93CD-C3CC37B37062}" type="presOf" srcId="{6D8D0155-5083-4358-B1E0-431E2C120A3D}" destId="{64A692F0-376D-4855-A99C-919AFCDDEACD}" srcOrd="0" destOrd="0" presId="urn:microsoft.com/office/officeart/2018/2/layout/IconCircleList"/>
    <dgm:cxn modelId="{48DEAC93-F47C-4AD1-87AB-7DCB899C0FD7}" type="presOf" srcId="{503EF6EC-C80F-4BBD-94BC-BEDB47A8892E}" destId="{8F0465EE-E99D-4332-82F6-79805ED19C93}" srcOrd="0" destOrd="0" presId="urn:microsoft.com/office/officeart/2018/2/layout/IconCircleList"/>
    <dgm:cxn modelId="{9FB22B99-C1D0-4C9A-B0C1-7F5DEE0168BC}" type="presOf" srcId="{1A792C70-9023-45EA-B7C7-E45684D8D2C6}" destId="{1E2FFEFA-8508-4E10-83C0-5F189A75FF72}" srcOrd="0" destOrd="0" presId="urn:microsoft.com/office/officeart/2018/2/layout/IconCircleList"/>
    <dgm:cxn modelId="{6F114F9A-8C33-4436-A45D-55CE75C654AA}" srcId="{6D8D0155-5083-4358-B1E0-431E2C120A3D}" destId="{A8C18DEA-0AC3-4A52-985A-EC14FD9652F5}" srcOrd="2" destOrd="0" parTransId="{21782807-ABBB-4828-B3AF-2C4BE8F269AD}" sibTransId="{9E456ADE-F1C9-4E9E-8ADD-6DDE29039788}"/>
    <dgm:cxn modelId="{7054F4B4-F6FE-4111-97EA-D5F2D2BF3728}" type="presOf" srcId="{ACD8EDAC-2CFE-478C-ABB1-7AEDF976927C}" destId="{1E0BE417-350B-41F3-A0C8-669BF55DB1EC}" srcOrd="0" destOrd="0" presId="urn:microsoft.com/office/officeart/2018/2/layout/IconCircleList"/>
    <dgm:cxn modelId="{CE320ABD-658F-4D39-876D-36D6783F56D6}" type="presOf" srcId="{028D698F-AADF-48A1-A057-A5B488AB34EF}" destId="{46248516-CFDD-414A-B3A7-83DA0CB1C43C}" srcOrd="0" destOrd="0" presId="urn:microsoft.com/office/officeart/2018/2/layout/IconCircleList"/>
    <dgm:cxn modelId="{22DB8EF2-8ACF-42B2-99F3-B2DCF1FBC7DB}" type="presOf" srcId="{9E456ADE-F1C9-4E9E-8ADD-6DDE29039788}" destId="{7AA9E4F8-1CA6-4546-B1E6-C10C383AFC22}" srcOrd="0" destOrd="0" presId="urn:microsoft.com/office/officeart/2018/2/layout/IconCircleList"/>
    <dgm:cxn modelId="{53AF9A0C-C3C9-4293-A62D-7FD0635FA460}" type="presParOf" srcId="{64A692F0-376D-4855-A99C-919AFCDDEACD}" destId="{5337001C-0080-4198-8C02-20101213B915}" srcOrd="0" destOrd="0" presId="urn:microsoft.com/office/officeart/2018/2/layout/IconCircleList"/>
    <dgm:cxn modelId="{D113F13C-5FFA-437E-A633-EE84BB41CC62}" type="presParOf" srcId="{5337001C-0080-4198-8C02-20101213B915}" destId="{67494578-A8BC-4911-958A-05D11015B1F3}" srcOrd="0" destOrd="0" presId="urn:microsoft.com/office/officeart/2018/2/layout/IconCircleList"/>
    <dgm:cxn modelId="{6A93D47A-D46F-4A8D-BDAD-54B2403A865C}" type="presParOf" srcId="{67494578-A8BC-4911-958A-05D11015B1F3}" destId="{64EB1E6E-1630-4929-9D91-431E9F1F68DD}" srcOrd="0" destOrd="0" presId="urn:microsoft.com/office/officeart/2018/2/layout/IconCircleList"/>
    <dgm:cxn modelId="{75A96A1D-F09F-489D-A47E-7965BA588083}" type="presParOf" srcId="{67494578-A8BC-4911-958A-05D11015B1F3}" destId="{E1FF0B41-B95D-407F-BC04-719527F2BC89}" srcOrd="1" destOrd="0" presId="urn:microsoft.com/office/officeart/2018/2/layout/IconCircleList"/>
    <dgm:cxn modelId="{9030FF21-1DB6-4D45-ADA4-54BC471DBB68}" type="presParOf" srcId="{67494578-A8BC-4911-958A-05D11015B1F3}" destId="{38A0D500-D2C6-431C-83F7-6A7FE6E63A7D}" srcOrd="2" destOrd="0" presId="urn:microsoft.com/office/officeart/2018/2/layout/IconCircleList"/>
    <dgm:cxn modelId="{A293825C-B9B3-4488-8284-535EEC6F9CFA}" type="presParOf" srcId="{67494578-A8BC-4911-958A-05D11015B1F3}" destId="{1E0BE417-350B-41F3-A0C8-669BF55DB1EC}" srcOrd="3" destOrd="0" presId="urn:microsoft.com/office/officeart/2018/2/layout/IconCircleList"/>
    <dgm:cxn modelId="{E581C2AC-F37A-45A9-AE9F-B7B2C41A98AE}" type="presParOf" srcId="{5337001C-0080-4198-8C02-20101213B915}" destId="{1E2FFEFA-8508-4E10-83C0-5F189A75FF72}" srcOrd="1" destOrd="0" presId="urn:microsoft.com/office/officeart/2018/2/layout/IconCircleList"/>
    <dgm:cxn modelId="{F9BD07CF-527D-4929-98B8-9BDDCAADA484}" type="presParOf" srcId="{5337001C-0080-4198-8C02-20101213B915}" destId="{C4CC0A2D-F854-4655-939F-5D4E0EE000AC}" srcOrd="2" destOrd="0" presId="urn:microsoft.com/office/officeart/2018/2/layout/IconCircleList"/>
    <dgm:cxn modelId="{96E5F729-FDC5-4FB9-B5E0-453546A12176}" type="presParOf" srcId="{C4CC0A2D-F854-4655-939F-5D4E0EE000AC}" destId="{7D4F2A15-0E47-4A94-A420-C68F12A42252}" srcOrd="0" destOrd="0" presId="urn:microsoft.com/office/officeart/2018/2/layout/IconCircleList"/>
    <dgm:cxn modelId="{B8EFAC24-8B30-4873-BC0E-FB909B346A58}" type="presParOf" srcId="{C4CC0A2D-F854-4655-939F-5D4E0EE000AC}" destId="{5647B26B-C179-4FB9-B86E-5EDB5912CAED}" srcOrd="1" destOrd="0" presId="urn:microsoft.com/office/officeart/2018/2/layout/IconCircleList"/>
    <dgm:cxn modelId="{C84F09E8-83BC-4905-A098-54FBD871B206}" type="presParOf" srcId="{C4CC0A2D-F854-4655-939F-5D4E0EE000AC}" destId="{156AF351-9F2B-41BF-82C0-673A628364C7}" srcOrd="2" destOrd="0" presId="urn:microsoft.com/office/officeart/2018/2/layout/IconCircleList"/>
    <dgm:cxn modelId="{69583420-99E9-40B0-9B56-D03B63E7B6FB}" type="presParOf" srcId="{C4CC0A2D-F854-4655-939F-5D4E0EE000AC}" destId="{8F0465EE-E99D-4332-82F6-79805ED19C93}" srcOrd="3" destOrd="0" presId="urn:microsoft.com/office/officeart/2018/2/layout/IconCircleList"/>
    <dgm:cxn modelId="{42432F42-F58B-4396-8C80-636E4492FD5B}" type="presParOf" srcId="{5337001C-0080-4198-8C02-20101213B915}" destId="{2452E2E3-81D5-4517-A89E-DFB1E832A9E5}" srcOrd="3" destOrd="0" presId="urn:microsoft.com/office/officeart/2018/2/layout/IconCircleList"/>
    <dgm:cxn modelId="{F619BEF4-E9C6-4966-8E8D-78937339B947}" type="presParOf" srcId="{5337001C-0080-4198-8C02-20101213B915}" destId="{987C12F7-F406-461A-80BE-9F9CBF297C7B}" srcOrd="4" destOrd="0" presId="urn:microsoft.com/office/officeart/2018/2/layout/IconCircleList"/>
    <dgm:cxn modelId="{46D155B3-117F-4C4A-93ED-1FE84CE8647E}" type="presParOf" srcId="{987C12F7-F406-461A-80BE-9F9CBF297C7B}" destId="{094FDF22-2257-4306-84E8-A4450EC94BD3}" srcOrd="0" destOrd="0" presId="urn:microsoft.com/office/officeart/2018/2/layout/IconCircleList"/>
    <dgm:cxn modelId="{8F7BDBCC-DF6E-4720-8CCE-399492F71257}" type="presParOf" srcId="{987C12F7-F406-461A-80BE-9F9CBF297C7B}" destId="{214F8F01-7735-4554-A30D-CE1D79E3DEDA}" srcOrd="1" destOrd="0" presId="urn:microsoft.com/office/officeart/2018/2/layout/IconCircleList"/>
    <dgm:cxn modelId="{E94A314E-73CA-40A4-A5A2-46FB5F4D297E}" type="presParOf" srcId="{987C12F7-F406-461A-80BE-9F9CBF297C7B}" destId="{13263AC8-B274-4914-93C8-662D117E5025}" srcOrd="2" destOrd="0" presId="urn:microsoft.com/office/officeart/2018/2/layout/IconCircleList"/>
    <dgm:cxn modelId="{7635004C-B871-44A8-8AF2-2BAD78A9E9BB}" type="presParOf" srcId="{987C12F7-F406-461A-80BE-9F9CBF297C7B}" destId="{F9EE472A-2D6C-4D67-9F21-32B85A9992EB}" srcOrd="3" destOrd="0" presId="urn:microsoft.com/office/officeart/2018/2/layout/IconCircleList"/>
    <dgm:cxn modelId="{699ED6AE-4B7D-4875-B50B-9CF9DB250332}" type="presParOf" srcId="{5337001C-0080-4198-8C02-20101213B915}" destId="{7AA9E4F8-1CA6-4546-B1E6-C10C383AFC22}" srcOrd="5" destOrd="0" presId="urn:microsoft.com/office/officeart/2018/2/layout/IconCircleList"/>
    <dgm:cxn modelId="{A870FB60-2A9A-46C6-A1F1-D44C847E4BA9}" type="presParOf" srcId="{5337001C-0080-4198-8C02-20101213B915}" destId="{FDD3830E-6BCD-4F08-8C53-5BB82EBD7322}" srcOrd="6" destOrd="0" presId="urn:microsoft.com/office/officeart/2018/2/layout/IconCircleList"/>
    <dgm:cxn modelId="{F6963119-4196-4700-836B-4A13D3018F8F}" type="presParOf" srcId="{FDD3830E-6BCD-4F08-8C53-5BB82EBD7322}" destId="{AAD823E7-0D6E-44B7-8C76-B78B30878133}" srcOrd="0" destOrd="0" presId="urn:microsoft.com/office/officeart/2018/2/layout/IconCircleList"/>
    <dgm:cxn modelId="{44E618C6-33E2-48F2-BDB6-6F9179D6EC63}" type="presParOf" srcId="{FDD3830E-6BCD-4F08-8C53-5BB82EBD7322}" destId="{947DB304-8577-40DF-83F7-A85090763451}" srcOrd="1" destOrd="0" presId="urn:microsoft.com/office/officeart/2018/2/layout/IconCircleList"/>
    <dgm:cxn modelId="{1B46E6B9-E2C5-45EC-97AD-08DE0E8C0F1C}" type="presParOf" srcId="{FDD3830E-6BCD-4F08-8C53-5BB82EBD7322}" destId="{D33C4C66-DDB0-4845-A401-A6DBA351D3E8}" srcOrd="2" destOrd="0" presId="urn:microsoft.com/office/officeart/2018/2/layout/IconCircleList"/>
    <dgm:cxn modelId="{AC66931E-6FE4-4E35-AA34-379B2DAFD04F}" type="presParOf" srcId="{FDD3830E-6BCD-4F08-8C53-5BB82EBD7322}" destId="{46248516-CFDD-414A-B3A7-83DA0CB1C43C}"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75E23E3-8B11-4025-8C4C-3E4E68B8C361}" type="doc">
      <dgm:prSet loTypeId="urn:microsoft.com/office/officeart/2008/layout/LinedList" loCatId="list" qsTypeId="urn:microsoft.com/office/officeart/2005/8/quickstyle/simple1" qsCatId="simple" csTypeId="urn:microsoft.com/office/officeart/2005/8/colors/accent3_2" csCatId="accent3"/>
      <dgm:spPr/>
      <dgm:t>
        <a:bodyPr/>
        <a:lstStyle/>
        <a:p>
          <a:endParaRPr lang="en-US"/>
        </a:p>
      </dgm:t>
    </dgm:pt>
    <dgm:pt modelId="{7DF23EA7-DD67-4C5C-8183-B323283D41D2}">
      <dgm:prSet/>
      <dgm:spPr/>
      <dgm:t>
        <a:bodyPr/>
        <a:lstStyle/>
        <a:p>
          <a:r>
            <a:rPr lang="en-US" b="1" dirty="0" err="1"/>
            <a:t>SquadRTOS_SVC_vMakeTimer</a:t>
          </a:r>
          <a:r>
            <a:rPr lang="en-US" b="1" dirty="0"/>
            <a:t>(void** </a:t>
          </a:r>
          <a:r>
            <a:rPr lang="en-US" b="1" dirty="0" err="1"/>
            <a:t>pvTask</a:t>
          </a:r>
          <a:r>
            <a:rPr lang="en-US" b="1" dirty="0"/>
            <a:t> ,void (*</a:t>
          </a:r>
          <a:r>
            <a:rPr lang="en-US" b="1" dirty="0" err="1"/>
            <a:t>taskCallback</a:t>
          </a:r>
          <a:r>
            <a:rPr lang="en-US" b="1" dirty="0"/>
            <a:t>)(void*),void * </a:t>
          </a:r>
          <a:r>
            <a:rPr lang="en-US" b="1" dirty="0" err="1"/>
            <a:t>pvArgs</a:t>
          </a:r>
          <a:r>
            <a:rPr lang="en-US" b="1" dirty="0"/>
            <a:t>) . To make periodic task .</a:t>
          </a:r>
        </a:p>
      </dgm:t>
    </dgm:pt>
    <dgm:pt modelId="{07E2BAEF-1DCD-4B95-AF29-AB1FDCFDB90C}" type="parTrans" cxnId="{DB901238-9DA9-44B6-85FD-6799114D7FC9}">
      <dgm:prSet/>
      <dgm:spPr/>
      <dgm:t>
        <a:bodyPr/>
        <a:lstStyle/>
        <a:p>
          <a:endParaRPr lang="en-US"/>
        </a:p>
      </dgm:t>
    </dgm:pt>
    <dgm:pt modelId="{B903807F-62FF-40AE-892F-0AB93C034A3C}" type="sibTrans" cxnId="{DB901238-9DA9-44B6-85FD-6799114D7FC9}">
      <dgm:prSet/>
      <dgm:spPr/>
      <dgm:t>
        <a:bodyPr/>
        <a:lstStyle/>
        <a:p>
          <a:endParaRPr lang="en-US"/>
        </a:p>
      </dgm:t>
    </dgm:pt>
    <dgm:pt modelId="{7D9CC969-F0C9-444A-A0FA-194564B93053}">
      <dgm:prSet/>
      <dgm:spPr/>
      <dgm:t>
        <a:bodyPr/>
        <a:lstStyle/>
        <a:p>
          <a:r>
            <a:rPr lang="en-US" b="1" dirty="0" err="1"/>
            <a:t>SquadRTOS_SVC_vStart</a:t>
          </a:r>
          <a:r>
            <a:rPr lang="en-US" b="1" dirty="0"/>
            <a:t>(void* </a:t>
          </a:r>
          <a:r>
            <a:rPr lang="en-US" b="1" dirty="0" err="1"/>
            <a:t>pvHnd</a:t>
          </a:r>
          <a:r>
            <a:rPr lang="en-US" b="1" dirty="0"/>
            <a:t>) . To start the periodic task. To start a periodic task.</a:t>
          </a:r>
        </a:p>
      </dgm:t>
    </dgm:pt>
    <dgm:pt modelId="{7F7BF811-ED6E-4248-9F3F-1CC577D15721}" type="parTrans" cxnId="{5C939CFE-99A5-4A1F-912A-43FA54178CE0}">
      <dgm:prSet/>
      <dgm:spPr/>
      <dgm:t>
        <a:bodyPr/>
        <a:lstStyle/>
        <a:p>
          <a:endParaRPr lang="en-US"/>
        </a:p>
      </dgm:t>
    </dgm:pt>
    <dgm:pt modelId="{EAC57652-33A2-4645-93AE-C335715952E1}" type="sibTrans" cxnId="{5C939CFE-99A5-4A1F-912A-43FA54178CE0}">
      <dgm:prSet/>
      <dgm:spPr/>
      <dgm:t>
        <a:bodyPr/>
        <a:lstStyle/>
        <a:p>
          <a:endParaRPr lang="en-US"/>
        </a:p>
      </dgm:t>
    </dgm:pt>
    <dgm:pt modelId="{3DF99332-2E50-46C4-84A7-6BE87E96128E}">
      <dgm:prSet/>
      <dgm:spPr/>
      <dgm:t>
        <a:bodyPr/>
        <a:lstStyle/>
        <a:p>
          <a:r>
            <a:rPr lang="da-DK" b="1" dirty="0"/>
            <a:t>SquadRTOS_SVC_vEnd(void* pvHnd). To stop the periodic task.</a:t>
          </a:r>
          <a:endParaRPr lang="en-US" b="1" dirty="0"/>
        </a:p>
      </dgm:t>
    </dgm:pt>
    <dgm:pt modelId="{20754E23-EAEA-4E65-B232-9B77BA4A1230}" type="parTrans" cxnId="{D0FE56EB-56F9-44C9-A356-EF9F3F6D4A0C}">
      <dgm:prSet/>
      <dgm:spPr/>
      <dgm:t>
        <a:bodyPr/>
        <a:lstStyle/>
        <a:p>
          <a:endParaRPr lang="en-US"/>
        </a:p>
      </dgm:t>
    </dgm:pt>
    <dgm:pt modelId="{D2A26FC1-31C7-4AA3-A676-AA6876BCF6EF}" type="sibTrans" cxnId="{D0FE56EB-56F9-44C9-A356-EF9F3F6D4A0C}">
      <dgm:prSet/>
      <dgm:spPr/>
      <dgm:t>
        <a:bodyPr/>
        <a:lstStyle/>
        <a:p>
          <a:endParaRPr lang="en-US"/>
        </a:p>
      </dgm:t>
    </dgm:pt>
    <dgm:pt modelId="{07A72223-2506-4102-BB6C-260C0C5A6901}">
      <dgm:prSet/>
      <dgm:spPr/>
      <dgm:t>
        <a:bodyPr/>
        <a:lstStyle/>
        <a:p>
          <a:r>
            <a:rPr lang="en-US" b="1" dirty="0" err="1"/>
            <a:t>SquadRTOS_ChangePeriod</a:t>
          </a:r>
          <a:r>
            <a:rPr lang="en-US" b="1" dirty="0"/>
            <a:t>(void* pvHnd,uint32_t u32Second). To change periodicity of the periodic task.</a:t>
          </a:r>
        </a:p>
      </dgm:t>
    </dgm:pt>
    <dgm:pt modelId="{BFDF3698-1E12-4643-B6CE-771E11E55CAE}" type="parTrans" cxnId="{5786D88B-7181-48CB-8302-F5A1E8F6359E}">
      <dgm:prSet/>
      <dgm:spPr/>
      <dgm:t>
        <a:bodyPr/>
        <a:lstStyle/>
        <a:p>
          <a:endParaRPr lang="en-US"/>
        </a:p>
      </dgm:t>
    </dgm:pt>
    <dgm:pt modelId="{32C8B818-0032-4F72-91EC-03308C0D414A}" type="sibTrans" cxnId="{5786D88B-7181-48CB-8302-F5A1E8F6359E}">
      <dgm:prSet/>
      <dgm:spPr/>
      <dgm:t>
        <a:bodyPr/>
        <a:lstStyle/>
        <a:p>
          <a:endParaRPr lang="en-US"/>
        </a:p>
      </dgm:t>
    </dgm:pt>
    <dgm:pt modelId="{7276DBBF-5E2F-4490-AB62-1188AEB14A39}">
      <dgm:prSet/>
      <dgm:spPr/>
      <dgm:t>
        <a:bodyPr/>
        <a:lstStyle/>
        <a:p>
          <a:r>
            <a:rPr lang="en-US" b="1" dirty="0" err="1"/>
            <a:t>SquadRTOS_SVC_vDeleteTimer</a:t>
          </a:r>
          <a:r>
            <a:rPr lang="en-US" b="1" dirty="0"/>
            <a:t>(void** </a:t>
          </a:r>
          <a:r>
            <a:rPr lang="en-US" b="1" dirty="0" err="1"/>
            <a:t>ppHnd</a:t>
          </a:r>
          <a:r>
            <a:rPr lang="en-US" b="1" dirty="0"/>
            <a:t>). To delete the periodic task .</a:t>
          </a:r>
        </a:p>
      </dgm:t>
    </dgm:pt>
    <dgm:pt modelId="{CA6FFB1D-AA6E-4630-B355-A3B59F97976F}" type="parTrans" cxnId="{0E946955-3F08-4A05-B764-5984A4C58FC6}">
      <dgm:prSet/>
      <dgm:spPr/>
      <dgm:t>
        <a:bodyPr/>
        <a:lstStyle/>
        <a:p>
          <a:endParaRPr lang="en-US"/>
        </a:p>
      </dgm:t>
    </dgm:pt>
    <dgm:pt modelId="{27EFD9B3-31C8-460F-9314-A62D352A1251}" type="sibTrans" cxnId="{0E946955-3F08-4A05-B764-5984A4C58FC6}">
      <dgm:prSet/>
      <dgm:spPr/>
      <dgm:t>
        <a:bodyPr/>
        <a:lstStyle/>
        <a:p>
          <a:endParaRPr lang="en-US"/>
        </a:p>
      </dgm:t>
    </dgm:pt>
    <dgm:pt modelId="{0C698197-0421-4D4F-8A43-8D27A0BADFD2}" type="pres">
      <dgm:prSet presAssocID="{575E23E3-8B11-4025-8C4C-3E4E68B8C361}" presName="vert0" presStyleCnt="0">
        <dgm:presLayoutVars>
          <dgm:dir/>
          <dgm:animOne val="branch"/>
          <dgm:animLvl val="lvl"/>
        </dgm:presLayoutVars>
      </dgm:prSet>
      <dgm:spPr/>
    </dgm:pt>
    <dgm:pt modelId="{540D8B02-A631-4C3A-B570-4802F5F1DFD6}" type="pres">
      <dgm:prSet presAssocID="{7DF23EA7-DD67-4C5C-8183-B323283D41D2}" presName="thickLine" presStyleLbl="alignNode1" presStyleIdx="0" presStyleCnt="5"/>
      <dgm:spPr/>
    </dgm:pt>
    <dgm:pt modelId="{1ECB6D14-DCC6-40B3-8170-4AF79948DF63}" type="pres">
      <dgm:prSet presAssocID="{7DF23EA7-DD67-4C5C-8183-B323283D41D2}" presName="horz1" presStyleCnt="0"/>
      <dgm:spPr/>
    </dgm:pt>
    <dgm:pt modelId="{06DCB330-FB3E-4C2D-8A5F-325C3CCA21FA}" type="pres">
      <dgm:prSet presAssocID="{7DF23EA7-DD67-4C5C-8183-B323283D41D2}" presName="tx1" presStyleLbl="revTx" presStyleIdx="0" presStyleCnt="5"/>
      <dgm:spPr/>
    </dgm:pt>
    <dgm:pt modelId="{840B4C1B-3A48-4CF0-963E-37EBCC138263}" type="pres">
      <dgm:prSet presAssocID="{7DF23EA7-DD67-4C5C-8183-B323283D41D2}" presName="vert1" presStyleCnt="0"/>
      <dgm:spPr/>
    </dgm:pt>
    <dgm:pt modelId="{D3B42C3D-6285-4F01-870F-BDA26170AA43}" type="pres">
      <dgm:prSet presAssocID="{7D9CC969-F0C9-444A-A0FA-194564B93053}" presName="thickLine" presStyleLbl="alignNode1" presStyleIdx="1" presStyleCnt="5"/>
      <dgm:spPr/>
    </dgm:pt>
    <dgm:pt modelId="{D5EF8FB4-AA72-4D2E-994B-322921652097}" type="pres">
      <dgm:prSet presAssocID="{7D9CC969-F0C9-444A-A0FA-194564B93053}" presName="horz1" presStyleCnt="0"/>
      <dgm:spPr/>
    </dgm:pt>
    <dgm:pt modelId="{1DDFADF1-90F5-4DD4-A10F-FF0BFE6442BE}" type="pres">
      <dgm:prSet presAssocID="{7D9CC969-F0C9-444A-A0FA-194564B93053}" presName="tx1" presStyleLbl="revTx" presStyleIdx="1" presStyleCnt="5"/>
      <dgm:spPr/>
    </dgm:pt>
    <dgm:pt modelId="{7F716E2F-EB59-414E-BA71-28B2626FE893}" type="pres">
      <dgm:prSet presAssocID="{7D9CC969-F0C9-444A-A0FA-194564B93053}" presName="vert1" presStyleCnt="0"/>
      <dgm:spPr/>
    </dgm:pt>
    <dgm:pt modelId="{D04C9510-5BF2-4D11-8EAD-CDFD3304EF37}" type="pres">
      <dgm:prSet presAssocID="{3DF99332-2E50-46C4-84A7-6BE87E96128E}" presName="thickLine" presStyleLbl="alignNode1" presStyleIdx="2" presStyleCnt="5"/>
      <dgm:spPr/>
    </dgm:pt>
    <dgm:pt modelId="{A413F3E0-C8EA-4880-AC79-E62A4AB08179}" type="pres">
      <dgm:prSet presAssocID="{3DF99332-2E50-46C4-84A7-6BE87E96128E}" presName="horz1" presStyleCnt="0"/>
      <dgm:spPr/>
    </dgm:pt>
    <dgm:pt modelId="{02717FB0-84BF-4C8E-BD21-EDC53419EA04}" type="pres">
      <dgm:prSet presAssocID="{3DF99332-2E50-46C4-84A7-6BE87E96128E}" presName="tx1" presStyleLbl="revTx" presStyleIdx="2" presStyleCnt="5"/>
      <dgm:spPr/>
    </dgm:pt>
    <dgm:pt modelId="{621F3C3F-4A7F-404D-AD5F-4F6E76962973}" type="pres">
      <dgm:prSet presAssocID="{3DF99332-2E50-46C4-84A7-6BE87E96128E}" presName="vert1" presStyleCnt="0"/>
      <dgm:spPr/>
    </dgm:pt>
    <dgm:pt modelId="{B46067B3-56B3-44F8-873C-18C5B9D035ED}" type="pres">
      <dgm:prSet presAssocID="{07A72223-2506-4102-BB6C-260C0C5A6901}" presName="thickLine" presStyleLbl="alignNode1" presStyleIdx="3" presStyleCnt="5"/>
      <dgm:spPr/>
    </dgm:pt>
    <dgm:pt modelId="{6E7F9C16-4229-4926-BB78-F66289C388DE}" type="pres">
      <dgm:prSet presAssocID="{07A72223-2506-4102-BB6C-260C0C5A6901}" presName="horz1" presStyleCnt="0"/>
      <dgm:spPr/>
    </dgm:pt>
    <dgm:pt modelId="{CCD9D85D-4D00-4019-8D7C-391C1B66FC8F}" type="pres">
      <dgm:prSet presAssocID="{07A72223-2506-4102-BB6C-260C0C5A6901}" presName="tx1" presStyleLbl="revTx" presStyleIdx="3" presStyleCnt="5"/>
      <dgm:spPr/>
    </dgm:pt>
    <dgm:pt modelId="{98DAD208-7F38-4D53-B28C-151806D11E40}" type="pres">
      <dgm:prSet presAssocID="{07A72223-2506-4102-BB6C-260C0C5A6901}" presName="vert1" presStyleCnt="0"/>
      <dgm:spPr/>
    </dgm:pt>
    <dgm:pt modelId="{87D54B86-8247-4CCF-B760-67BC6A1AF54C}" type="pres">
      <dgm:prSet presAssocID="{7276DBBF-5E2F-4490-AB62-1188AEB14A39}" presName="thickLine" presStyleLbl="alignNode1" presStyleIdx="4" presStyleCnt="5"/>
      <dgm:spPr/>
    </dgm:pt>
    <dgm:pt modelId="{16BECD9D-DE16-4F88-B87B-F83EF044A5E7}" type="pres">
      <dgm:prSet presAssocID="{7276DBBF-5E2F-4490-AB62-1188AEB14A39}" presName="horz1" presStyleCnt="0"/>
      <dgm:spPr/>
    </dgm:pt>
    <dgm:pt modelId="{D4483BCE-292E-4FD6-B036-EE6B62DD22AF}" type="pres">
      <dgm:prSet presAssocID="{7276DBBF-5E2F-4490-AB62-1188AEB14A39}" presName="tx1" presStyleLbl="revTx" presStyleIdx="4" presStyleCnt="5"/>
      <dgm:spPr/>
    </dgm:pt>
    <dgm:pt modelId="{1C82216D-810E-4445-A5C3-30E4A6D3C9A4}" type="pres">
      <dgm:prSet presAssocID="{7276DBBF-5E2F-4490-AB62-1188AEB14A39}" presName="vert1" presStyleCnt="0"/>
      <dgm:spPr/>
    </dgm:pt>
  </dgm:ptLst>
  <dgm:cxnLst>
    <dgm:cxn modelId="{DB901238-9DA9-44B6-85FD-6799114D7FC9}" srcId="{575E23E3-8B11-4025-8C4C-3E4E68B8C361}" destId="{7DF23EA7-DD67-4C5C-8183-B323283D41D2}" srcOrd="0" destOrd="0" parTransId="{07E2BAEF-1DCD-4B95-AF29-AB1FDCFDB90C}" sibTransId="{B903807F-62FF-40AE-892F-0AB93C034A3C}"/>
    <dgm:cxn modelId="{BA33516A-7F8C-41DA-AEC0-BBCC2F5B19C1}" type="presOf" srcId="{575E23E3-8B11-4025-8C4C-3E4E68B8C361}" destId="{0C698197-0421-4D4F-8A43-8D27A0BADFD2}" srcOrd="0" destOrd="0" presId="urn:microsoft.com/office/officeart/2008/layout/LinedList"/>
    <dgm:cxn modelId="{785AA46B-269C-499F-9E3F-1E7B5F726CA6}" type="presOf" srcId="{3DF99332-2E50-46C4-84A7-6BE87E96128E}" destId="{02717FB0-84BF-4C8E-BD21-EDC53419EA04}" srcOrd="0" destOrd="0" presId="urn:microsoft.com/office/officeart/2008/layout/LinedList"/>
    <dgm:cxn modelId="{289A914D-EF07-4F13-87FD-F76B670577B8}" type="presOf" srcId="{7DF23EA7-DD67-4C5C-8183-B323283D41D2}" destId="{06DCB330-FB3E-4C2D-8A5F-325C3CCA21FA}" srcOrd="0" destOrd="0" presId="urn:microsoft.com/office/officeart/2008/layout/LinedList"/>
    <dgm:cxn modelId="{0E946955-3F08-4A05-B764-5984A4C58FC6}" srcId="{575E23E3-8B11-4025-8C4C-3E4E68B8C361}" destId="{7276DBBF-5E2F-4490-AB62-1188AEB14A39}" srcOrd="4" destOrd="0" parTransId="{CA6FFB1D-AA6E-4630-B355-A3B59F97976F}" sibTransId="{27EFD9B3-31C8-460F-9314-A62D352A1251}"/>
    <dgm:cxn modelId="{5786D88B-7181-48CB-8302-F5A1E8F6359E}" srcId="{575E23E3-8B11-4025-8C4C-3E4E68B8C361}" destId="{07A72223-2506-4102-BB6C-260C0C5A6901}" srcOrd="3" destOrd="0" parTransId="{BFDF3698-1E12-4643-B6CE-771E11E55CAE}" sibTransId="{32C8B818-0032-4F72-91EC-03308C0D414A}"/>
    <dgm:cxn modelId="{978BBFA3-F841-4BE9-8586-32F83C35EEBE}" type="presOf" srcId="{7D9CC969-F0C9-444A-A0FA-194564B93053}" destId="{1DDFADF1-90F5-4DD4-A10F-FF0BFE6442BE}" srcOrd="0" destOrd="0" presId="urn:microsoft.com/office/officeart/2008/layout/LinedList"/>
    <dgm:cxn modelId="{690F45AF-4C18-470E-9701-E17FADF09843}" type="presOf" srcId="{07A72223-2506-4102-BB6C-260C0C5A6901}" destId="{CCD9D85D-4D00-4019-8D7C-391C1B66FC8F}" srcOrd="0" destOrd="0" presId="urn:microsoft.com/office/officeart/2008/layout/LinedList"/>
    <dgm:cxn modelId="{5B385CBE-4DDE-43FA-A5AC-F6793379DA2B}" type="presOf" srcId="{7276DBBF-5E2F-4490-AB62-1188AEB14A39}" destId="{D4483BCE-292E-4FD6-B036-EE6B62DD22AF}" srcOrd="0" destOrd="0" presId="urn:microsoft.com/office/officeart/2008/layout/LinedList"/>
    <dgm:cxn modelId="{D0FE56EB-56F9-44C9-A356-EF9F3F6D4A0C}" srcId="{575E23E3-8B11-4025-8C4C-3E4E68B8C361}" destId="{3DF99332-2E50-46C4-84A7-6BE87E96128E}" srcOrd="2" destOrd="0" parTransId="{20754E23-EAEA-4E65-B232-9B77BA4A1230}" sibTransId="{D2A26FC1-31C7-4AA3-A676-AA6876BCF6EF}"/>
    <dgm:cxn modelId="{5C939CFE-99A5-4A1F-912A-43FA54178CE0}" srcId="{575E23E3-8B11-4025-8C4C-3E4E68B8C361}" destId="{7D9CC969-F0C9-444A-A0FA-194564B93053}" srcOrd="1" destOrd="0" parTransId="{7F7BF811-ED6E-4248-9F3F-1CC577D15721}" sibTransId="{EAC57652-33A2-4645-93AE-C335715952E1}"/>
    <dgm:cxn modelId="{F73F2263-0229-4FD5-94AA-8E83D9C7528E}" type="presParOf" srcId="{0C698197-0421-4D4F-8A43-8D27A0BADFD2}" destId="{540D8B02-A631-4C3A-B570-4802F5F1DFD6}" srcOrd="0" destOrd="0" presId="urn:microsoft.com/office/officeart/2008/layout/LinedList"/>
    <dgm:cxn modelId="{70B6892F-04D0-4E24-9D48-43285E4A2298}" type="presParOf" srcId="{0C698197-0421-4D4F-8A43-8D27A0BADFD2}" destId="{1ECB6D14-DCC6-40B3-8170-4AF79948DF63}" srcOrd="1" destOrd="0" presId="urn:microsoft.com/office/officeart/2008/layout/LinedList"/>
    <dgm:cxn modelId="{51361217-DA80-4043-A685-8DF5AA22808A}" type="presParOf" srcId="{1ECB6D14-DCC6-40B3-8170-4AF79948DF63}" destId="{06DCB330-FB3E-4C2D-8A5F-325C3CCA21FA}" srcOrd="0" destOrd="0" presId="urn:microsoft.com/office/officeart/2008/layout/LinedList"/>
    <dgm:cxn modelId="{7495B3BD-1C41-4FA5-A7DD-EF2FE3BD333E}" type="presParOf" srcId="{1ECB6D14-DCC6-40B3-8170-4AF79948DF63}" destId="{840B4C1B-3A48-4CF0-963E-37EBCC138263}" srcOrd="1" destOrd="0" presId="urn:microsoft.com/office/officeart/2008/layout/LinedList"/>
    <dgm:cxn modelId="{8DF75B54-6C3E-4A05-AF17-07BDDE56D56D}" type="presParOf" srcId="{0C698197-0421-4D4F-8A43-8D27A0BADFD2}" destId="{D3B42C3D-6285-4F01-870F-BDA26170AA43}" srcOrd="2" destOrd="0" presId="urn:microsoft.com/office/officeart/2008/layout/LinedList"/>
    <dgm:cxn modelId="{359E80D6-77A8-406B-AD15-3E9CDF1395D0}" type="presParOf" srcId="{0C698197-0421-4D4F-8A43-8D27A0BADFD2}" destId="{D5EF8FB4-AA72-4D2E-994B-322921652097}" srcOrd="3" destOrd="0" presId="urn:microsoft.com/office/officeart/2008/layout/LinedList"/>
    <dgm:cxn modelId="{80F10391-0C51-4C53-AB94-B9CADEFEA378}" type="presParOf" srcId="{D5EF8FB4-AA72-4D2E-994B-322921652097}" destId="{1DDFADF1-90F5-4DD4-A10F-FF0BFE6442BE}" srcOrd="0" destOrd="0" presId="urn:microsoft.com/office/officeart/2008/layout/LinedList"/>
    <dgm:cxn modelId="{89CB6519-C017-42FA-A603-36F164ED2F52}" type="presParOf" srcId="{D5EF8FB4-AA72-4D2E-994B-322921652097}" destId="{7F716E2F-EB59-414E-BA71-28B2626FE893}" srcOrd="1" destOrd="0" presId="urn:microsoft.com/office/officeart/2008/layout/LinedList"/>
    <dgm:cxn modelId="{9B3C4A39-428A-4014-AC47-A1C482C6B674}" type="presParOf" srcId="{0C698197-0421-4D4F-8A43-8D27A0BADFD2}" destId="{D04C9510-5BF2-4D11-8EAD-CDFD3304EF37}" srcOrd="4" destOrd="0" presId="urn:microsoft.com/office/officeart/2008/layout/LinedList"/>
    <dgm:cxn modelId="{531832E5-9949-4F39-9937-8431BDD29321}" type="presParOf" srcId="{0C698197-0421-4D4F-8A43-8D27A0BADFD2}" destId="{A413F3E0-C8EA-4880-AC79-E62A4AB08179}" srcOrd="5" destOrd="0" presId="urn:microsoft.com/office/officeart/2008/layout/LinedList"/>
    <dgm:cxn modelId="{200D91BA-73D0-4114-9783-E3E0D1CA3880}" type="presParOf" srcId="{A413F3E0-C8EA-4880-AC79-E62A4AB08179}" destId="{02717FB0-84BF-4C8E-BD21-EDC53419EA04}" srcOrd="0" destOrd="0" presId="urn:microsoft.com/office/officeart/2008/layout/LinedList"/>
    <dgm:cxn modelId="{F23A156F-6E9A-4583-BCF2-A4CF81A3C14F}" type="presParOf" srcId="{A413F3E0-C8EA-4880-AC79-E62A4AB08179}" destId="{621F3C3F-4A7F-404D-AD5F-4F6E76962973}" srcOrd="1" destOrd="0" presId="urn:microsoft.com/office/officeart/2008/layout/LinedList"/>
    <dgm:cxn modelId="{0A14AC75-82BA-4B30-B207-55E0143E295F}" type="presParOf" srcId="{0C698197-0421-4D4F-8A43-8D27A0BADFD2}" destId="{B46067B3-56B3-44F8-873C-18C5B9D035ED}" srcOrd="6" destOrd="0" presId="urn:microsoft.com/office/officeart/2008/layout/LinedList"/>
    <dgm:cxn modelId="{934F7635-57FD-48A7-89A9-D34055E5BC05}" type="presParOf" srcId="{0C698197-0421-4D4F-8A43-8D27A0BADFD2}" destId="{6E7F9C16-4229-4926-BB78-F66289C388DE}" srcOrd="7" destOrd="0" presId="urn:microsoft.com/office/officeart/2008/layout/LinedList"/>
    <dgm:cxn modelId="{95F79594-8698-4B9E-9F5E-4BBF4E84E8C3}" type="presParOf" srcId="{6E7F9C16-4229-4926-BB78-F66289C388DE}" destId="{CCD9D85D-4D00-4019-8D7C-391C1B66FC8F}" srcOrd="0" destOrd="0" presId="urn:microsoft.com/office/officeart/2008/layout/LinedList"/>
    <dgm:cxn modelId="{5275E899-D292-45E6-8545-A78C8B2C308C}" type="presParOf" srcId="{6E7F9C16-4229-4926-BB78-F66289C388DE}" destId="{98DAD208-7F38-4D53-B28C-151806D11E40}" srcOrd="1" destOrd="0" presId="urn:microsoft.com/office/officeart/2008/layout/LinedList"/>
    <dgm:cxn modelId="{A7B676F2-E89C-4D77-A058-E319D5878540}" type="presParOf" srcId="{0C698197-0421-4D4F-8A43-8D27A0BADFD2}" destId="{87D54B86-8247-4CCF-B760-67BC6A1AF54C}" srcOrd="8" destOrd="0" presId="urn:microsoft.com/office/officeart/2008/layout/LinedList"/>
    <dgm:cxn modelId="{0BAF672B-0981-4865-974B-32A0FA253346}" type="presParOf" srcId="{0C698197-0421-4D4F-8A43-8D27A0BADFD2}" destId="{16BECD9D-DE16-4F88-B87B-F83EF044A5E7}" srcOrd="9" destOrd="0" presId="urn:microsoft.com/office/officeart/2008/layout/LinedList"/>
    <dgm:cxn modelId="{E2F0F0B8-2E9E-448B-B766-EA488E5FE3AA}" type="presParOf" srcId="{16BECD9D-DE16-4F88-B87B-F83EF044A5E7}" destId="{D4483BCE-292E-4FD6-B036-EE6B62DD22AF}" srcOrd="0" destOrd="0" presId="urn:microsoft.com/office/officeart/2008/layout/LinedList"/>
    <dgm:cxn modelId="{37E3B066-9EBF-47CD-9DA2-9A0538AFCA1A}" type="presParOf" srcId="{16BECD9D-DE16-4F88-B87B-F83EF044A5E7}" destId="{1C82216D-810E-4445-A5C3-30E4A6D3C9A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212C9-498D-4CE0-A3D0-786137273E2B}">
      <dsp:nvSpPr>
        <dsp:cNvPr id="0" name=""/>
        <dsp:cNvSpPr/>
      </dsp:nvSpPr>
      <dsp:spPr>
        <a:xfrm>
          <a:off x="426537" y="1317"/>
          <a:ext cx="892125" cy="89212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161EB2-50DE-48E9-9085-E5A27850CE0C}">
      <dsp:nvSpPr>
        <dsp:cNvPr id="0" name=""/>
        <dsp:cNvSpPr/>
      </dsp:nvSpPr>
      <dsp:spPr>
        <a:xfrm>
          <a:off x="616662" y="191442"/>
          <a:ext cx="511875" cy="511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987E5D-CEF5-49A3-BA36-210CE064B617}">
      <dsp:nvSpPr>
        <dsp:cNvPr id="0" name=""/>
        <dsp:cNvSpPr/>
      </dsp:nvSpPr>
      <dsp:spPr>
        <a:xfrm>
          <a:off x="141349" y="1171317"/>
          <a:ext cx="1462500" cy="1413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cap="all"/>
          </a:pPr>
          <a:r>
            <a:rPr lang="en-US" sz="2800" b="1" kern="1200" dirty="0"/>
            <a:t>Project overview.</a:t>
          </a:r>
        </a:p>
      </dsp:txBody>
      <dsp:txXfrm>
        <a:off x="141349" y="1171317"/>
        <a:ext cx="1462500" cy="1413940"/>
      </dsp:txXfrm>
    </dsp:sp>
    <dsp:sp modelId="{78D45AB8-BFEA-44AB-98B7-1800CBB1F695}">
      <dsp:nvSpPr>
        <dsp:cNvPr id="0" name=""/>
        <dsp:cNvSpPr/>
      </dsp:nvSpPr>
      <dsp:spPr>
        <a:xfrm>
          <a:off x="2144974" y="1317"/>
          <a:ext cx="892125" cy="89212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BA0603-38FA-44C3-8E6E-20F0CF37E369}">
      <dsp:nvSpPr>
        <dsp:cNvPr id="0" name=""/>
        <dsp:cNvSpPr/>
      </dsp:nvSpPr>
      <dsp:spPr>
        <a:xfrm>
          <a:off x="2335099" y="191442"/>
          <a:ext cx="511875" cy="511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5B81E2-FCDC-4B1C-AB65-1F78DBF9924E}">
      <dsp:nvSpPr>
        <dsp:cNvPr id="0" name=""/>
        <dsp:cNvSpPr/>
      </dsp:nvSpPr>
      <dsp:spPr>
        <a:xfrm>
          <a:off x="1859787" y="1171317"/>
          <a:ext cx="1462500" cy="1413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b="1" kern="1200" dirty="0"/>
            <a:t>Real Time Operating System (Squad RTOS).</a:t>
          </a:r>
        </a:p>
      </dsp:txBody>
      <dsp:txXfrm>
        <a:off x="1859787" y="1171317"/>
        <a:ext cx="1462500" cy="1413940"/>
      </dsp:txXfrm>
    </dsp:sp>
    <dsp:sp modelId="{3BC6C779-6521-4F50-B89E-DA49AB83CCCD}">
      <dsp:nvSpPr>
        <dsp:cNvPr id="0" name=""/>
        <dsp:cNvSpPr/>
      </dsp:nvSpPr>
      <dsp:spPr>
        <a:xfrm>
          <a:off x="3863412" y="1317"/>
          <a:ext cx="892125" cy="89212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10EF3B-F032-4D5E-8A9D-0EFB42B6AC37}">
      <dsp:nvSpPr>
        <dsp:cNvPr id="0" name=""/>
        <dsp:cNvSpPr/>
      </dsp:nvSpPr>
      <dsp:spPr>
        <a:xfrm>
          <a:off x="4053537" y="191442"/>
          <a:ext cx="511875" cy="5118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89D383-9A74-463A-AD0D-6EB9590425CA}">
      <dsp:nvSpPr>
        <dsp:cNvPr id="0" name=""/>
        <dsp:cNvSpPr/>
      </dsp:nvSpPr>
      <dsp:spPr>
        <a:xfrm>
          <a:off x="3578224" y="1171317"/>
          <a:ext cx="1462500" cy="1413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b="1" kern="1200" baseline="0" dirty="0"/>
            <a:t>Squad RTOS communication (TCP/IP)</a:t>
          </a:r>
        </a:p>
      </dsp:txBody>
      <dsp:txXfrm>
        <a:off x="3578224" y="1171317"/>
        <a:ext cx="1462500" cy="1413940"/>
      </dsp:txXfrm>
    </dsp:sp>
    <dsp:sp modelId="{55EAA2FA-2DD7-411F-B754-192F9822C112}">
      <dsp:nvSpPr>
        <dsp:cNvPr id="0" name=""/>
        <dsp:cNvSpPr/>
      </dsp:nvSpPr>
      <dsp:spPr>
        <a:xfrm>
          <a:off x="5581849" y="1317"/>
          <a:ext cx="892125" cy="89212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C84BCB-93A1-497C-912F-C331B6F83031}">
      <dsp:nvSpPr>
        <dsp:cNvPr id="0" name=""/>
        <dsp:cNvSpPr/>
      </dsp:nvSpPr>
      <dsp:spPr>
        <a:xfrm>
          <a:off x="5771974" y="191442"/>
          <a:ext cx="511875" cy="51187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C5EA84-95D3-43CA-BFD9-0D4A6C3217D2}">
      <dsp:nvSpPr>
        <dsp:cNvPr id="0" name=""/>
        <dsp:cNvSpPr/>
      </dsp:nvSpPr>
      <dsp:spPr>
        <a:xfrm>
          <a:off x="5296662" y="1171317"/>
          <a:ext cx="1462500" cy="1413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cap="all"/>
          </a:pPr>
          <a:r>
            <a:rPr lang="en-US" sz="2800" b="1" kern="1200"/>
            <a:t>LWIP library </a:t>
          </a:r>
          <a:endParaRPr lang="en-US" sz="2800" b="1" kern="1200" dirty="0"/>
        </a:p>
      </dsp:txBody>
      <dsp:txXfrm>
        <a:off x="5296662" y="1171317"/>
        <a:ext cx="1462500" cy="1413940"/>
      </dsp:txXfrm>
    </dsp:sp>
    <dsp:sp modelId="{F3751ECD-DD45-4AAC-88AC-CC776F26D33F}">
      <dsp:nvSpPr>
        <dsp:cNvPr id="0" name=""/>
        <dsp:cNvSpPr/>
      </dsp:nvSpPr>
      <dsp:spPr>
        <a:xfrm>
          <a:off x="426537" y="2950883"/>
          <a:ext cx="892125" cy="89212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FF384E-B0B5-4649-9F1F-EF200610B0E9}">
      <dsp:nvSpPr>
        <dsp:cNvPr id="0" name=""/>
        <dsp:cNvSpPr/>
      </dsp:nvSpPr>
      <dsp:spPr>
        <a:xfrm>
          <a:off x="616662" y="3141008"/>
          <a:ext cx="511875" cy="51187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826208-D151-4AA5-A30D-65549FD52107}">
      <dsp:nvSpPr>
        <dsp:cNvPr id="0" name=""/>
        <dsp:cNvSpPr/>
      </dsp:nvSpPr>
      <dsp:spPr>
        <a:xfrm>
          <a:off x="141349" y="4120883"/>
          <a:ext cx="1462500" cy="1413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cap="all"/>
          </a:pPr>
          <a:r>
            <a:rPr lang="en-US" sz="2800" b="1" kern="1200"/>
            <a:t>Web Page</a:t>
          </a:r>
          <a:endParaRPr lang="en-US" sz="2800" b="1" kern="1200" dirty="0"/>
        </a:p>
      </dsp:txBody>
      <dsp:txXfrm>
        <a:off x="141349" y="4120883"/>
        <a:ext cx="1462500" cy="1413940"/>
      </dsp:txXfrm>
    </dsp:sp>
    <dsp:sp modelId="{732D5A5D-B35F-4EFC-937B-D8E940C714BE}">
      <dsp:nvSpPr>
        <dsp:cNvPr id="0" name=""/>
        <dsp:cNvSpPr/>
      </dsp:nvSpPr>
      <dsp:spPr>
        <a:xfrm>
          <a:off x="2144974" y="2950883"/>
          <a:ext cx="892125" cy="89212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6E25D5-A955-4D7D-AC21-3DD12FC3A130}">
      <dsp:nvSpPr>
        <dsp:cNvPr id="0" name=""/>
        <dsp:cNvSpPr/>
      </dsp:nvSpPr>
      <dsp:spPr>
        <a:xfrm>
          <a:off x="2335099" y="3141008"/>
          <a:ext cx="511875" cy="51187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D9BD85-6562-4592-9335-FA98547B28AC}">
      <dsp:nvSpPr>
        <dsp:cNvPr id="0" name=""/>
        <dsp:cNvSpPr/>
      </dsp:nvSpPr>
      <dsp:spPr>
        <a:xfrm>
          <a:off x="1859787" y="4120883"/>
          <a:ext cx="1462500" cy="1413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cap="all"/>
          </a:pPr>
          <a:r>
            <a:rPr lang="en-US" sz="2800" b="1" kern="1200" dirty="0"/>
            <a:t>Server (receiving OTP requests and frames) And Security</a:t>
          </a:r>
        </a:p>
      </dsp:txBody>
      <dsp:txXfrm>
        <a:off x="1859787" y="4120883"/>
        <a:ext cx="1462500" cy="1413940"/>
      </dsp:txXfrm>
    </dsp:sp>
    <dsp:sp modelId="{18EAA6D5-74D3-4375-9231-81238C156655}">
      <dsp:nvSpPr>
        <dsp:cNvPr id="0" name=""/>
        <dsp:cNvSpPr/>
      </dsp:nvSpPr>
      <dsp:spPr>
        <a:xfrm>
          <a:off x="3863412" y="2950882"/>
          <a:ext cx="892125" cy="89212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923DB6-A584-4FD5-9186-DAD09EECA094}">
      <dsp:nvSpPr>
        <dsp:cNvPr id="0" name=""/>
        <dsp:cNvSpPr/>
      </dsp:nvSpPr>
      <dsp:spPr>
        <a:xfrm>
          <a:off x="4053537" y="3141007"/>
          <a:ext cx="511875" cy="511875"/>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0C488B-0E1B-45B3-9347-662386401B0A}">
      <dsp:nvSpPr>
        <dsp:cNvPr id="0" name=""/>
        <dsp:cNvSpPr/>
      </dsp:nvSpPr>
      <dsp:spPr>
        <a:xfrm>
          <a:off x="3578224" y="4120883"/>
          <a:ext cx="1462500" cy="1413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cap="all"/>
          </a:pPr>
          <a:r>
            <a:rPr lang="en-US" sz="2800" b="1" kern="1200"/>
            <a:t>Desktop application</a:t>
          </a:r>
          <a:endParaRPr lang="en-US" sz="2800" b="1" kern="1200" dirty="0"/>
        </a:p>
      </dsp:txBody>
      <dsp:txXfrm>
        <a:off x="3578224" y="4120883"/>
        <a:ext cx="1462500" cy="1413940"/>
      </dsp:txXfrm>
    </dsp:sp>
    <dsp:sp modelId="{377BC9B1-5AE3-469C-A024-494D21BAE963}">
      <dsp:nvSpPr>
        <dsp:cNvPr id="0" name=""/>
        <dsp:cNvSpPr/>
      </dsp:nvSpPr>
      <dsp:spPr>
        <a:xfrm>
          <a:off x="5581849" y="2950882"/>
          <a:ext cx="892125" cy="89212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5C670C-EDF0-4278-B94E-62D545FBDF77}">
      <dsp:nvSpPr>
        <dsp:cNvPr id="0" name=""/>
        <dsp:cNvSpPr/>
      </dsp:nvSpPr>
      <dsp:spPr>
        <a:xfrm>
          <a:off x="5771974" y="3141007"/>
          <a:ext cx="511875" cy="511875"/>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E8D3E8-95FD-4A5B-8F94-559818D518BE}">
      <dsp:nvSpPr>
        <dsp:cNvPr id="0" name=""/>
        <dsp:cNvSpPr/>
      </dsp:nvSpPr>
      <dsp:spPr>
        <a:xfrm>
          <a:off x="5296662" y="4120883"/>
          <a:ext cx="1462500" cy="1413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cap="all"/>
          </a:pPr>
          <a:r>
            <a:rPr lang="en-US" sz="2800" b="1" kern="1200"/>
            <a:t>Squad RTOS project example</a:t>
          </a:r>
          <a:endParaRPr lang="en-US" sz="2800" b="1" kern="1200" dirty="0"/>
        </a:p>
      </dsp:txBody>
      <dsp:txXfrm>
        <a:off x="5296662" y="4120883"/>
        <a:ext cx="1462500" cy="141394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B29404-D0C2-4D8F-8723-86F8867B67E6}">
      <dsp:nvSpPr>
        <dsp:cNvPr id="0" name=""/>
        <dsp:cNvSpPr/>
      </dsp:nvSpPr>
      <dsp:spPr>
        <a:xfrm>
          <a:off x="0" y="395836"/>
          <a:ext cx="2307127" cy="1845701"/>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2000" r="-22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685C7473-5F7F-4733-8730-51D4AD1D6220}">
      <dsp:nvSpPr>
        <dsp:cNvPr id="0" name=""/>
        <dsp:cNvSpPr/>
      </dsp:nvSpPr>
      <dsp:spPr>
        <a:xfrm>
          <a:off x="207641" y="2056968"/>
          <a:ext cx="2053343" cy="645995"/>
        </a:xfrm>
        <a:prstGeom prst="wedgeRectCallout">
          <a:avLst>
            <a:gd name="adj1" fmla="val 20250"/>
            <a:gd name="adj2" fmla="val -60700"/>
          </a:avLst>
        </a:prstGeom>
        <a:solidFill>
          <a:srgbClr val="8C8D86">
            <a:hueOff val="0"/>
            <a:satOff val="0"/>
            <a:lumOff val="0"/>
            <a:alphaOff val="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1">
            <a:lnSpc>
              <a:spcPct val="90000"/>
            </a:lnSpc>
            <a:spcBef>
              <a:spcPct val="0"/>
            </a:spcBef>
            <a:spcAft>
              <a:spcPct val="35000"/>
            </a:spcAft>
            <a:buNone/>
          </a:pPr>
          <a:r>
            <a:rPr lang="en-US" sz="2000" kern="1200">
              <a:solidFill>
                <a:sysClr val="window" lastClr="FFFFFF"/>
              </a:solidFill>
              <a:latin typeface="Franklin Gothic Book" panose="020B0503020102020204"/>
              <a:ea typeface="+mn-ea"/>
              <a:cs typeface="+mn-cs"/>
            </a:rPr>
            <a:t>main sign in page</a:t>
          </a:r>
          <a:endParaRPr lang="ar-SA" sz="2000" kern="1200">
            <a:solidFill>
              <a:sysClr val="window" lastClr="FFFFFF"/>
            </a:solidFill>
            <a:latin typeface="Franklin Gothic Book" panose="020B0503020102020204"/>
            <a:ea typeface="+mn-ea"/>
            <a:cs typeface="Tahoma" panose="020B0604030504040204" pitchFamily="34" charset="0"/>
          </a:endParaRPr>
        </a:p>
      </dsp:txBody>
      <dsp:txXfrm>
        <a:off x="207641" y="2056968"/>
        <a:ext cx="2053343" cy="645995"/>
      </dsp:txXfrm>
    </dsp:sp>
    <dsp:sp modelId="{B5E6E695-C92A-4370-BB72-6AD6637FC18F}">
      <dsp:nvSpPr>
        <dsp:cNvPr id="0" name=""/>
        <dsp:cNvSpPr/>
      </dsp:nvSpPr>
      <dsp:spPr>
        <a:xfrm>
          <a:off x="2537840" y="395836"/>
          <a:ext cx="2307127" cy="184570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9AF8809A-B512-402B-A1BC-FE053BDA3B88}">
      <dsp:nvSpPr>
        <dsp:cNvPr id="0" name=""/>
        <dsp:cNvSpPr/>
      </dsp:nvSpPr>
      <dsp:spPr>
        <a:xfrm>
          <a:off x="2745481" y="2056968"/>
          <a:ext cx="2053343" cy="645995"/>
        </a:xfrm>
        <a:prstGeom prst="wedgeRectCallout">
          <a:avLst>
            <a:gd name="adj1" fmla="val 20250"/>
            <a:gd name="adj2" fmla="val -60700"/>
          </a:avLst>
        </a:prstGeom>
        <a:solidFill>
          <a:srgbClr val="8C8D86">
            <a:hueOff val="0"/>
            <a:satOff val="0"/>
            <a:lumOff val="0"/>
            <a:alphaOff val="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1">
            <a:lnSpc>
              <a:spcPct val="90000"/>
            </a:lnSpc>
            <a:spcBef>
              <a:spcPct val="0"/>
            </a:spcBef>
            <a:spcAft>
              <a:spcPct val="35000"/>
            </a:spcAft>
            <a:buNone/>
          </a:pPr>
          <a:r>
            <a:rPr lang="en-US" sz="2000" kern="1200">
              <a:solidFill>
                <a:sysClr val="window" lastClr="FFFFFF"/>
              </a:solidFill>
              <a:latin typeface="Franklin Gothic Book" panose="020B0503020102020204"/>
              <a:ea typeface="+mn-ea"/>
              <a:cs typeface="+mn-cs"/>
            </a:rPr>
            <a:t>sign up page</a:t>
          </a:r>
          <a:endParaRPr lang="ar-SA" sz="2000" kern="1200">
            <a:solidFill>
              <a:sysClr val="window" lastClr="FFFFFF"/>
            </a:solidFill>
            <a:latin typeface="Franklin Gothic Book" panose="020B0503020102020204"/>
            <a:ea typeface="+mn-ea"/>
            <a:cs typeface="Tahoma" panose="020B0604030504040204" pitchFamily="34" charset="0"/>
          </a:endParaRPr>
        </a:p>
      </dsp:txBody>
      <dsp:txXfrm>
        <a:off x="2745481" y="2056968"/>
        <a:ext cx="2053343" cy="645995"/>
      </dsp:txXfrm>
    </dsp:sp>
    <dsp:sp modelId="{F128398C-4361-4D2C-981C-A69EA38DA00B}">
      <dsp:nvSpPr>
        <dsp:cNvPr id="0" name=""/>
        <dsp:cNvSpPr/>
      </dsp:nvSpPr>
      <dsp:spPr>
        <a:xfrm>
          <a:off x="5075680" y="395836"/>
          <a:ext cx="2307127" cy="1845701"/>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E79261BA-DA31-4C75-888D-998D4A2BC5B8}">
      <dsp:nvSpPr>
        <dsp:cNvPr id="0" name=""/>
        <dsp:cNvSpPr/>
      </dsp:nvSpPr>
      <dsp:spPr>
        <a:xfrm>
          <a:off x="5283321" y="2056968"/>
          <a:ext cx="2053343" cy="645995"/>
        </a:xfrm>
        <a:prstGeom prst="wedgeRectCallout">
          <a:avLst>
            <a:gd name="adj1" fmla="val 20250"/>
            <a:gd name="adj2" fmla="val -60700"/>
          </a:avLst>
        </a:prstGeom>
        <a:solidFill>
          <a:srgbClr val="8C8D86">
            <a:hueOff val="0"/>
            <a:satOff val="0"/>
            <a:lumOff val="0"/>
            <a:alphaOff val="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1">
            <a:lnSpc>
              <a:spcPct val="90000"/>
            </a:lnSpc>
            <a:spcBef>
              <a:spcPct val="0"/>
            </a:spcBef>
            <a:spcAft>
              <a:spcPct val="35000"/>
            </a:spcAft>
            <a:buNone/>
          </a:pPr>
          <a:r>
            <a:rPr lang="en-US" sz="2000" kern="1200" dirty="0">
              <a:solidFill>
                <a:sysClr val="window" lastClr="FFFFFF"/>
              </a:solidFill>
              <a:latin typeface="Franklin Gothic Book" panose="020B0503020102020204"/>
              <a:ea typeface="+mn-ea"/>
              <a:cs typeface="+mn-cs"/>
            </a:rPr>
            <a:t>error message</a:t>
          </a:r>
          <a:endParaRPr lang="ar-SA" sz="2000" kern="1200" dirty="0">
            <a:solidFill>
              <a:sysClr val="window" lastClr="FFFFFF"/>
            </a:solidFill>
            <a:latin typeface="Franklin Gothic Book" panose="020B0503020102020204"/>
            <a:ea typeface="+mn-ea"/>
            <a:cs typeface="Tahoma" panose="020B0604030504040204" pitchFamily="34" charset="0"/>
          </a:endParaRPr>
        </a:p>
      </dsp:txBody>
      <dsp:txXfrm>
        <a:off x="5283321" y="2056968"/>
        <a:ext cx="2053343" cy="64599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CABF00-A568-4FC0-B45B-C124FF9FB54E}">
      <dsp:nvSpPr>
        <dsp:cNvPr id="0" name=""/>
        <dsp:cNvSpPr/>
      </dsp:nvSpPr>
      <dsp:spPr>
        <a:xfrm>
          <a:off x="3526745" y="0"/>
          <a:ext cx="1487845" cy="1488006"/>
        </a:xfrm>
        <a:prstGeom prst="circularArrow">
          <a:avLst>
            <a:gd name="adj1" fmla="val 10980"/>
            <a:gd name="adj2" fmla="val 1142322"/>
            <a:gd name="adj3" fmla="val 4500000"/>
            <a:gd name="adj4" fmla="val 10800000"/>
            <a:gd name="adj5" fmla="val 12500"/>
          </a:avLst>
        </a:prstGeom>
        <a:solidFill>
          <a:schemeClr val="tx2">
            <a:lumMod val="75000"/>
          </a:schemeClr>
        </a:solidFill>
        <a:ln w="12700" cap="flat" cmpd="sng" algn="ctr">
          <a:solidFill>
            <a:schemeClr val="bg2">
              <a:lumMod val="25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9BDC22-C8F9-4245-B5BF-F75AF888B355}">
      <dsp:nvSpPr>
        <dsp:cNvPr id="0" name=""/>
        <dsp:cNvSpPr/>
      </dsp:nvSpPr>
      <dsp:spPr>
        <a:xfrm>
          <a:off x="3855238" y="538829"/>
          <a:ext cx="830302" cy="414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rtl="1">
            <a:lnSpc>
              <a:spcPct val="90000"/>
            </a:lnSpc>
            <a:spcBef>
              <a:spcPct val="0"/>
            </a:spcBef>
            <a:spcAft>
              <a:spcPct val="35000"/>
            </a:spcAft>
            <a:buNone/>
          </a:pPr>
          <a:r>
            <a:rPr lang="en-US" sz="1000" kern="1200" dirty="0">
              <a:solidFill>
                <a:schemeClr val="tx1"/>
              </a:solidFill>
            </a:rPr>
            <a:t>confidentiality</a:t>
          </a:r>
          <a:endParaRPr lang="ar-EG" sz="1000" kern="1200" dirty="0">
            <a:solidFill>
              <a:schemeClr val="tx1"/>
            </a:solidFill>
          </a:endParaRPr>
        </a:p>
      </dsp:txBody>
      <dsp:txXfrm>
        <a:off x="3855238" y="538829"/>
        <a:ext cx="830302" cy="414875"/>
      </dsp:txXfrm>
    </dsp:sp>
    <dsp:sp modelId="{71DBEC5A-B800-459C-BE78-634339BBDB5C}">
      <dsp:nvSpPr>
        <dsp:cNvPr id="0" name=""/>
        <dsp:cNvSpPr/>
      </dsp:nvSpPr>
      <dsp:spPr>
        <a:xfrm>
          <a:off x="3113408" y="855221"/>
          <a:ext cx="1487845" cy="1488006"/>
        </a:xfrm>
        <a:prstGeom prst="leftCircularArrow">
          <a:avLst>
            <a:gd name="adj1" fmla="val 10980"/>
            <a:gd name="adj2" fmla="val 1142322"/>
            <a:gd name="adj3" fmla="val 6300000"/>
            <a:gd name="adj4" fmla="val 18900000"/>
            <a:gd name="adj5" fmla="val 12500"/>
          </a:avLst>
        </a:prstGeom>
        <a:solidFill>
          <a:schemeClr val="tx2">
            <a:lumMod val="75000"/>
          </a:schemeClr>
        </a:solidFill>
        <a:ln w="12700" cap="flat" cmpd="sng" algn="ctr">
          <a:solidFill>
            <a:schemeClr val="tx1">
              <a:lumMod val="75000"/>
              <a:lumOff val="25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DFA318-1650-4510-8BA4-C206A869203B}">
      <dsp:nvSpPr>
        <dsp:cNvPr id="0" name=""/>
        <dsp:cNvSpPr/>
      </dsp:nvSpPr>
      <dsp:spPr>
        <a:xfrm>
          <a:off x="3440226" y="1395748"/>
          <a:ext cx="830302" cy="414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rtl="1">
            <a:lnSpc>
              <a:spcPct val="90000"/>
            </a:lnSpc>
            <a:spcBef>
              <a:spcPct val="0"/>
            </a:spcBef>
            <a:spcAft>
              <a:spcPct val="35000"/>
            </a:spcAft>
            <a:buNone/>
          </a:pPr>
          <a:r>
            <a:rPr lang="en-US" sz="1000" kern="1200" dirty="0">
              <a:solidFill>
                <a:schemeClr val="tx1"/>
              </a:solidFill>
            </a:rPr>
            <a:t>AI</a:t>
          </a:r>
          <a:endParaRPr lang="ar-EG" sz="1000" kern="1200" dirty="0">
            <a:solidFill>
              <a:schemeClr val="tx1"/>
            </a:solidFill>
          </a:endParaRPr>
        </a:p>
      </dsp:txBody>
      <dsp:txXfrm>
        <a:off x="3440226" y="1395748"/>
        <a:ext cx="830302" cy="414875"/>
      </dsp:txXfrm>
    </dsp:sp>
    <dsp:sp modelId="{FC003313-AE65-4CEC-AC48-C3B131C3E3B9}">
      <dsp:nvSpPr>
        <dsp:cNvPr id="0" name=""/>
        <dsp:cNvSpPr/>
      </dsp:nvSpPr>
      <dsp:spPr>
        <a:xfrm>
          <a:off x="3526745" y="1713272"/>
          <a:ext cx="1487845" cy="1488006"/>
        </a:xfrm>
        <a:prstGeom prst="circularArrow">
          <a:avLst>
            <a:gd name="adj1" fmla="val 10980"/>
            <a:gd name="adj2" fmla="val 1142322"/>
            <a:gd name="adj3" fmla="val 4500000"/>
            <a:gd name="adj4" fmla="val 13500000"/>
            <a:gd name="adj5" fmla="val 12500"/>
          </a:avLst>
        </a:prstGeom>
        <a:solidFill>
          <a:schemeClr val="tx2">
            <a:lumMod val="75000"/>
          </a:schemeClr>
        </a:solidFill>
        <a:ln w="12700" cap="flat" cmpd="sng" algn="ctr">
          <a:solidFill>
            <a:schemeClr val="tx1">
              <a:lumMod val="75000"/>
              <a:lumOff val="25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E23ACD-E7EA-4877-82BC-DA1FD0B5E290}">
      <dsp:nvSpPr>
        <dsp:cNvPr id="0" name=""/>
        <dsp:cNvSpPr/>
      </dsp:nvSpPr>
      <dsp:spPr>
        <a:xfrm>
          <a:off x="3855238" y="2252102"/>
          <a:ext cx="830302" cy="414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rtl="1">
            <a:lnSpc>
              <a:spcPct val="90000"/>
            </a:lnSpc>
            <a:spcBef>
              <a:spcPct val="0"/>
            </a:spcBef>
            <a:spcAft>
              <a:spcPct val="35000"/>
            </a:spcAft>
            <a:buNone/>
          </a:pPr>
          <a:r>
            <a:rPr lang="en-US" sz="1000" kern="1200" dirty="0">
              <a:solidFill>
                <a:schemeClr val="tx1"/>
              </a:solidFill>
            </a:rPr>
            <a:t>Face recognition</a:t>
          </a:r>
          <a:endParaRPr lang="ar-EG" sz="1000" kern="1200" dirty="0">
            <a:solidFill>
              <a:schemeClr val="tx1"/>
            </a:solidFill>
          </a:endParaRPr>
        </a:p>
      </dsp:txBody>
      <dsp:txXfrm>
        <a:off x="3855238" y="2252102"/>
        <a:ext cx="830302" cy="414875"/>
      </dsp:txXfrm>
    </dsp:sp>
    <dsp:sp modelId="{05C2FF5A-D848-4E98-A657-45DBC2E2F142}">
      <dsp:nvSpPr>
        <dsp:cNvPr id="0" name=""/>
        <dsp:cNvSpPr/>
      </dsp:nvSpPr>
      <dsp:spPr>
        <a:xfrm>
          <a:off x="3113408" y="2570192"/>
          <a:ext cx="1487845" cy="1488006"/>
        </a:xfrm>
        <a:prstGeom prst="leftCircularArrow">
          <a:avLst>
            <a:gd name="adj1" fmla="val 10980"/>
            <a:gd name="adj2" fmla="val 1142322"/>
            <a:gd name="adj3" fmla="val 6300000"/>
            <a:gd name="adj4" fmla="val 18900000"/>
            <a:gd name="adj5" fmla="val 12500"/>
          </a:avLst>
        </a:prstGeom>
        <a:solidFill>
          <a:schemeClr val="tx2">
            <a:lumMod val="75000"/>
          </a:schemeClr>
        </a:solidFill>
        <a:ln w="12700" cap="flat" cmpd="sng" algn="ctr">
          <a:solidFill>
            <a:schemeClr val="tx1">
              <a:lumMod val="75000"/>
              <a:lumOff val="25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EB58BA-9DC1-4D03-8540-3C20EA5311B3}">
      <dsp:nvSpPr>
        <dsp:cNvPr id="0" name=""/>
        <dsp:cNvSpPr/>
      </dsp:nvSpPr>
      <dsp:spPr>
        <a:xfrm>
          <a:off x="3440226" y="3109021"/>
          <a:ext cx="830302" cy="414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rtl="1">
            <a:lnSpc>
              <a:spcPct val="90000"/>
            </a:lnSpc>
            <a:spcBef>
              <a:spcPct val="0"/>
            </a:spcBef>
            <a:spcAft>
              <a:spcPct val="35000"/>
            </a:spcAft>
            <a:buNone/>
          </a:pPr>
          <a:r>
            <a:rPr lang="en-US" sz="1000" kern="1200" dirty="0">
              <a:solidFill>
                <a:schemeClr val="tx1"/>
              </a:solidFill>
            </a:rPr>
            <a:t>frames</a:t>
          </a:r>
          <a:endParaRPr lang="ar-EG" sz="1000" kern="1200" dirty="0">
            <a:solidFill>
              <a:schemeClr val="tx1"/>
            </a:solidFill>
          </a:endParaRPr>
        </a:p>
      </dsp:txBody>
      <dsp:txXfrm>
        <a:off x="3440226" y="3109021"/>
        <a:ext cx="830302" cy="414875"/>
      </dsp:txXfrm>
    </dsp:sp>
    <dsp:sp modelId="{7E32D042-4A08-4131-AC3C-5759C3D2EC09}">
      <dsp:nvSpPr>
        <dsp:cNvPr id="0" name=""/>
        <dsp:cNvSpPr/>
      </dsp:nvSpPr>
      <dsp:spPr>
        <a:xfrm>
          <a:off x="3526745" y="3425979"/>
          <a:ext cx="1487845" cy="1488006"/>
        </a:xfrm>
        <a:prstGeom prst="circularArrow">
          <a:avLst>
            <a:gd name="adj1" fmla="val 10980"/>
            <a:gd name="adj2" fmla="val 1142322"/>
            <a:gd name="adj3" fmla="val 4500000"/>
            <a:gd name="adj4" fmla="val 13500000"/>
            <a:gd name="adj5" fmla="val 12500"/>
          </a:avLst>
        </a:prstGeom>
        <a:solidFill>
          <a:schemeClr val="tx2">
            <a:lumMod val="75000"/>
          </a:schemeClr>
        </a:solidFill>
        <a:ln w="12700" cap="flat" cmpd="sng" algn="ctr">
          <a:solidFill>
            <a:schemeClr val="tx1">
              <a:lumMod val="75000"/>
              <a:lumOff val="25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4CDDF1-7878-4527-8B9F-2FC369E054C0}">
      <dsp:nvSpPr>
        <dsp:cNvPr id="0" name=""/>
        <dsp:cNvSpPr/>
      </dsp:nvSpPr>
      <dsp:spPr>
        <a:xfrm>
          <a:off x="3855238" y="3964808"/>
          <a:ext cx="830302" cy="414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rtl="1">
            <a:lnSpc>
              <a:spcPct val="90000"/>
            </a:lnSpc>
            <a:spcBef>
              <a:spcPct val="0"/>
            </a:spcBef>
            <a:spcAft>
              <a:spcPct val="35000"/>
            </a:spcAft>
            <a:buNone/>
          </a:pPr>
          <a:r>
            <a:rPr lang="en-US" sz="1000" kern="1200" dirty="0">
              <a:solidFill>
                <a:schemeClr val="tx1"/>
              </a:solidFill>
            </a:rPr>
            <a:t>integrity</a:t>
          </a:r>
          <a:endParaRPr lang="ar-EG" sz="1000" kern="1200" dirty="0">
            <a:solidFill>
              <a:schemeClr val="tx1"/>
            </a:solidFill>
          </a:endParaRPr>
        </a:p>
      </dsp:txBody>
      <dsp:txXfrm>
        <a:off x="3855238" y="3964808"/>
        <a:ext cx="830302" cy="414875"/>
      </dsp:txXfrm>
    </dsp:sp>
    <dsp:sp modelId="{48874E26-39DA-43C9-8EDF-1D2D7F235AFA}">
      <dsp:nvSpPr>
        <dsp:cNvPr id="0" name=""/>
        <dsp:cNvSpPr/>
      </dsp:nvSpPr>
      <dsp:spPr>
        <a:xfrm>
          <a:off x="3219464" y="4380816"/>
          <a:ext cx="1278246" cy="1279153"/>
        </a:xfrm>
        <a:prstGeom prst="blockArc">
          <a:avLst>
            <a:gd name="adj1" fmla="val 0"/>
            <a:gd name="adj2" fmla="val 18900000"/>
            <a:gd name="adj3" fmla="val 12740"/>
          </a:avLst>
        </a:prstGeom>
        <a:solidFill>
          <a:schemeClr val="tx2">
            <a:lumMod val="75000"/>
          </a:schemeClr>
        </a:solidFill>
        <a:ln w="12700" cap="flat" cmpd="sng" algn="ctr">
          <a:solidFill>
            <a:schemeClr val="tx1">
              <a:lumMod val="75000"/>
              <a:lumOff val="25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4D8A4B-B488-498F-9570-390443A64143}">
      <dsp:nvSpPr>
        <dsp:cNvPr id="0" name=""/>
        <dsp:cNvSpPr/>
      </dsp:nvSpPr>
      <dsp:spPr>
        <a:xfrm>
          <a:off x="3440226" y="4821728"/>
          <a:ext cx="830302" cy="414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rtl="1">
            <a:lnSpc>
              <a:spcPct val="90000"/>
            </a:lnSpc>
            <a:spcBef>
              <a:spcPct val="0"/>
            </a:spcBef>
            <a:spcAft>
              <a:spcPct val="35000"/>
            </a:spcAft>
            <a:buNone/>
          </a:pPr>
          <a:r>
            <a:rPr lang="en-US" sz="1000" kern="1200" dirty="0">
              <a:solidFill>
                <a:schemeClr val="tx1"/>
              </a:solidFill>
            </a:rPr>
            <a:t>availability</a:t>
          </a:r>
          <a:endParaRPr lang="ar-EG" sz="1000" kern="1200" dirty="0">
            <a:solidFill>
              <a:schemeClr val="tx1"/>
            </a:solidFill>
          </a:endParaRPr>
        </a:p>
      </dsp:txBody>
      <dsp:txXfrm>
        <a:off x="3440226" y="4821728"/>
        <a:ext cx="830302" cy="4148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1392BF-0F87-4C9F-AB2E-A52CD86BF712}">
      <dsp:nvSpPr>
        <dsp:cNvPr id="0" name=""/>
        <dsp:cNvSpPr/>
      </dsp:nvSpPr>
      <dsp:spPr>
        <a:xfrm>
          <a:off x="453255" y="803791"/>
          <a:ext cx="1235250" cy="123525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858ACF-429B-4413-9D3E-485B343FC6C3}">
      <dsp:nvSpPr>
        <dsp:cNvPr id="0" name=""/>
        <dsp:cNvSpPr/>
      </dsp:nvSpPr>
      <dsp:spPr>
        <a:xfrm>
          <a:off x="716506" y="1067041"/>
          <a:ext cx="708750" cy="708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D35B8F-3E9A-45A5-828E-EAAE2E9A6934}">
      <dsp:nvSpPr>
        <dsp:cNvPr id="0" name=""/>
        <dsp:cNvSpPr/>
      </dsp:nvSpPr>
      <dsp:spPr>
        <a:xfrm>
          <a:off x="58380" y="2423791"/>
          <a:ext cx="2025000" cy="23085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defRPr cap="all"/>
          </a:pPr>
          <a:r>
            <a:rPr lang="en-US" sz="2800" b="1" kern="1200" dirty="0"/>
            <a:t>A Real Time Operating System (RTOS) designed for real time applications.</a:t>
          </a:r>
        </a:p>
      </dsp:txBody>
      <dsp:txXfrm>
        <a:off x="58380" y="2423791"/>
        <a:ext cx="2025000" cy="2308557"/>
      </dsp:txXfrm>
    </dsp:sp>
    <dsp:sp modelId="{E27989AC-6AD7-49DB-BADE-CFAC11143DAD}">
      <dsp:nvSpPr>
        <dsp:cNvPr id="0" name=""/>
        <dsp:cNvSpPr/>
      </dsp:nvSpPr>
      <dsp:spPr>
        <a:xfrm>
          <a:off x="2832631" y="803791"/>
          <a:ext cx="1235250" cy="123525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2162B1-1564-4441-882C-768FE3325413}">
      <dsp:nvSpPr>
        <dsp:cNvPr id="0" name=""/>
        <dsp:cNvSpPr/>
      </dsp:nvSpPr>
      <dsp:spPr>
        <a:xfrm>
          <a:off x="3095881" y="1067041"/>
          <a:ext cx="708750" cy="7087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592B5D-DF3F-4539-8C05-796551071C2B}">
      <dsp:nvSpPr>
        <dsp:cNvPr id="0" name=""/>
        <dsp:cNvSpPr/>
      </dsp:nvSpPr>
      <dsp:spPr>
        <a:xfrm>
          <a:off x="2437756" y="2423791"/>
          <a:ext cx="2025000" cy="23085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defRPr cap="all"/>
          </a:pPr>
          <a:r>
            <a:rPr lang="en-US" sz="2800" b="1" kern="1200" dirty="0"/>
            <a:t>Used in applications where timing are critical </a:t>
          </a:r>
        </a:p>
      </dsp:txBody>
      <dsp:txXfrm>
        <a:off x="2437756" y="2423791"/>
        <a:ext cx="2025000" cy="2308557"/>
      </dsp:txXfrm>
    </dsp:sp>
    <dsp:sp modelId="{2BA0A8FF-3A48-4FAF-BACA-6035AF4F548B}">
      <dsp:nvSpPr>
        <dsp:cNvPr id="0" name=""/>
        <dsp:cNvSpPr/>
      </dsp:nvSpPr>
      <dsp:spPr>
        <a:xfrm>
          <a:off x="5212006" y="803791"/>
          <a:ext cx="1235250" cy="123525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CD56D8-6C9F-49F7-9F10-39E95A236F46}">
      <dsp:nvSpPr>
        <dsp:cNvPr id="0" name=""/>
        <dsp:cNvSpPr/>
      </dsp:nvSpPr>
      <dsp:spPr>
        <a:xfrm>
          <a:off x="5475256" y="1067041"/>
          <a:ext cx="708750" cy="7087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31EC99-7B9D-44FE-B461-7672B248AC3D}">
      <dsp:nvSpPr>
        <dsp:cNvPr id="0" name=""/>
        <dsp:cNvSpPr/>
      </dsp:nvSpPr>
      <dsp:spPr>
        <a:xfrm>
          <a:off x="4817131" y="2423791"/>
          <a:ext cx="2025000" cy="23085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defRPr cap="all"/>
          </a:pPr>
          <a:r>
            <a:rPr lang="en-US" sz="2800" b="1" kern="1200" dirty="0"/>
            <a:t>Examples of such applications include aerospace  industrial control system, and medical equipment.</a:t>
          </a:r>
        </a:p>
      </dsp:txBody>
      <dsp:txXfrm>
        <a:off x="4817131" y="2423791"/>
        <a:ext cx="2025000" cy="23085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9178DE-0624-4946-AEE8-21C0A84C7410}">
      <dsp:nvSpPr>
        <dsp:cNvPr id="0" name=""/>
        <dsp:cNvSpPr/>
      </dsp:nvSpPr>
      <dsp:spPr>
        <a:xfrm>
          <a:off x="0" y="0"/>
          <a:ext cx="605215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5C8DC5-0D79-46C5-B503-8D4FCFD03232}">
      <dsp:nvSpPr>
        <dsp:cNvPr id="0" name=""/>
        <dsp:cNvSpPr/>
      </dsp:nvSpPr>
      <dsp:spPr>
        <a:xfrm>
          <a:off x="0" y="0"/>
          <a:ext cx="6052158" cy="13578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30" tIns="240030" rIns="240030" bIns="240030" numCol="1" spcCol="1270" anchor="t" anchorCtr="0">
          <a:noAutofit/>
        </a:bodyPr>
        <a:lstStyle/>
        <a:p>
          <a:pPr marL="0" lvl="0" indent="0" algn="l" defTabSz="2800350">
            <a:lnSpc>
              <a:spcPct val="90000"/>
            </a:lnSpc>
            <a:spcBef>
              <a:spcPct val="0"/>
            </a:spcBef>
            <a:spcAft>
              <a:spcPct val="35000"/>
            </a:spcAft>
            <a:buNone/>
          </a:pPr>
          <a:r>
            <a:rPr lang="en-US" sz="6300" kern="1200" dirty="0"/>
            <a:t>Determinism</a:t>
          </a:r>
        </a:p>
      </dsp:txBody>
      <dsp:txXfrm>
        <a:off x="0" y="0"/>
        <a:ext cx="6052158" cy="1357884"/>
      </dsp:txXfrm>
    </dsp:sp>
    <dsp:sp modelId="{BFA352F1-EF8B-486D-B562-11A967F050E6}">
      <dsp:nvSpPr>
        <dsp:cNvPr id="0" name=""/>
        <dsp:cNvSpPr/>
      </dsp:nvSpPr>
      <dsp:spPr>
        <a:xfrm>
          <a:off x="0" y="1357883"/>
          <a:ext cx="605215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40490E-E986-4C3E-8BF6-D7C76AF9141C}">
      <dsp:nvSpPr>
        <dsp:cNvPr id="0" name=""/>
        <dsp:cNvSpPr/>
      </dsp:nvSpPr>
      <dsp:spPr>
        <a:xfrm>
          <a:off x="0" y="1357884"/>
          <a:ext cx="6052158" cy="13578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30" tIns="240030" rIns="240030" bIns="240030" numCol="1" spcCol="1270" anchor="t" anchorCtr="0">
          <a:noAutofit/>
        </a:bodyPr>
        <a:lstStyle/>
        <a:p>
          <a:pPr marL="0" lvl="0" indent="0" algn="l" defTabSz="2800350">
            <a:lnSpc>
              <a:spcPct val="90000"/>
            </a:lnSpc>
            <a:spcBef>
              <a:spcPct val="0"/>
            </a:spcBef>
            <a:spcAft>
              <a:spcPct val="35000"/>
            </a:spcAft>
            <a:buNone/>
          </a:pPr>
          <a:r>
            <a:rPr lang="en-US" sz="6300" kern="1200"/>
            <a:t>Responsiveness</a:t>
          </a:r>
        </a:p>
      </dsp:txBody>
      <dsp:txXfrm>
        <a:off x="0" y="1357884"/>
        <a:ext cx="6052158" cy="1357884"/>
      </dsp:txXfrm>
    </dsp:sp>
    <dsp:sp modelId="{34DE9122-8A03-4B03-A8BA-C0B96208D990}">
      <dsp:nvSpPr>
        <dsp:cNvPr id="0" name=""/>
        <dsp:cNvSpPr/>
      </dsp:nvSpPr>
      <dsp:spPr>
        <a:xfrm>
          <a:off x="0" y="2715767"/>
          <a:ext cx="605215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F02012-06BB-4A06-B0B1-EB294F76FA23}">
      <dsp:nvSpPr>
        <dsp:cNvPr id="0" name=""/>
        <dsp:cNvSpPr/>
      </dsp:nvSpPr>
      <dsp:spPr>
        <a:xfrm>
          <a:off x="0" y="2715768"/>
          <a:ext cx="6052158" cy="13578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30" tIns="240030" rIns="240030" bIns="240030" numCol="1" spcCol="1270" anchor="t" anchorCtr="0">
          <a:noAutofit/>
        </a:bodyPr>
        <a:lstStyle/>
        <a:p>
          <a:pPr marL="0" lvl="0" indent="0" algn="l" defTabSz="2800350">
            <a:lnSpc>
              <a:spcPct val="90000"/>
            </a:lnSpc>
            <a:spcBef>
              <a:spcPct val="0"/>
            </a:spcBef>
            <a:spcAft>
              <a:spcPct val="35000"/>
            </a:spcAft>
            <a:buNone/>
          </a:pPr>
          <a:r>
            <a:rPr lang="en-US" sz="6300" kern="1200"/>
            <a:t>Reliability</a:t>
          </a:r>
        </a:p>
      </dsp:txBody>
      <dsp:txXfrm>
        <a:off x="0" y="2715768"/>
        <a:ext cx="6052158" cy="1357884"/>
      </dsp:txXfrm>
    </dsp:sp>
    <dsp:sp modelId="{BD8487DE-C67E-4D90-A984-18FD9ECFAB48}">
      <dsp:nvSpPr>
        <dsp:cNvPr id="0" name=""/>
        <dsp:cNvSpPr/>
      </dsp:nvSpPr>
      <dsp:spPr>
        <a:xfrm>
          <a:off x="0" y="4073651"/>
          <a:ext cx="605215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DDF3C3-2B5C-4CB6-8D85-AB88D6632AF0}">
      <dsp:nvSpPr>
        <dsp:cNvPr id="0" name=""/>
        <dsp:cNvSpPr/>
      </dsp:nvSpPr>
      <dsp:spPr>
        <a:xfrm>
          <a:off x="0" y="4073652"/>
          <a:ext cx="6052158" cy="13578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30" tIns="240030" rIns="240030" bIns="240030" numCol="1" spcCol="1270" anchor="t" anchorCtr="0">
          <a:noAutofit/>
        </a:bodyPr>
        <a:lstStyle/>
        <a:p>
          <a:pPr marL="0" lvl="0" indent="0" algn="l" defTabSz="2800350">
            <a:lnSpc>
              <a:spcPct val="90000"/>
            </a:lnSpc>
            <a:spcBef>
              <a:spcPct val="0"/>
            </a:spcBef>
            <a:spcAft>
              <a:spcPct val="35000"/>
            </a:spcAft>
            <a:buNone/>
          </a:pPr>
          <a:r>
            <a:rPr lang="en-US" sz="6300" kern="1200"/>
            <a:t>Small footprint </a:t>
          </a:r>
        </a:p>
      </dsp:txBody>
      <dsp:txXfrm>
        <a:off x="0" y="4073652"/>
        <a:ext cx="6052158" cy="13578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01FB87-DFFB-460F-B751-5406D2AF752A}">
      <dsp:nvSpPr>
        <dsp:cNvPr id="0" name=""/>
        <dsp:cNvSpPr/>
      </dsp:nvSpPr>
      <dsp:spPr>
        <a:xfrm>
          <a:off x="1747800" y="558918"/>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45B8BA-C03D-4705-96EF-71B3685C9AFD}">
      <dsp:nvSpPr>
        <dsp:cNvPr id="0" name=""/>
        <dsp:cNvSpPr/>
      </dsp:nvSpPr>
      <dsp:spPr>
        <a:xfrm>
          <a:off x="559800" y="2973041"/>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89150">
            <a:lnSpc>
              <a:spcPct val="100000"/>
            </a:lnSpc>
            <a:spcBef>
              <a:spcPct val="0"/>
            </a:spcBef>
            <a:spcAft>
              <a:spcPct val="35000"/>
            </a:spcAft>
            <a:buNone/>
          </a:pPr>
          <a:r>
            <a:rPr lang="en-US" sz="4700" kern="1200"/>
            <a:t>Hard real-time </a:t>
          </a:r>
        </a:p>
      </dsp:txBody>
      <dsp:txXfrm>
        <a:off x="559800" y="2973041"/>
        <a:ext cx="4320000" cy="720000"/>
      </dsp:txXfrm>
    </dsp:sp>
    <dsp:sp modelId="{9B4334DE-DDB8-49C3-9940-F424E92DD601}">
      <dsp:nvSpPr>
        <dsp:cNvPr id="0" name=""/>
        <dsp:cNvSpPr/>
      </dsp:nvSpPr>
      <dsp:spPr>
        <a:xfrm>
          <a:off x="6823800" y="558918"/>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DFDAFC-78A9-4140-8282-2BDE41096A11}">
      <dsp:nvSpPr>
        <dsp:cNvPr id="0" name=""/>
        <dsp:cNvSpPr/>
      </dsp:nvSpPr>
      <dsp:spPr>
        <a:xfrm>
          <a:off x="5635800" y="2973041"/>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89150">
            <a:lnSpc>
              <a:spcPct val="100000"/>
            </a:lnSpc>
            <a:spcBef>
              <a:spcPct val="0"/>
            </a:spcBef>
            <a:spcAft>
              <a:spcPct val="35000"/>
            </a:spcAft>
            <a:buNone/>
          </a:pPr>
          <a:r>
            <a:rPr lang="en-US" sz="4700" kern="1200"/>
            <a:t>Soft real-time</a:t>
          </a:r>
        </a:p>
      </dsp:txBody>
      <dsp:txXfrm>
        <a:off x="5635800" y="2973041"/>
        <a:ext cx="432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5CD19C-077A-46F2-8760-7EF2E80129CC}">
      <dsp:nvSpPr>
        <dsp:cNvPr id="0" name=""/>
        <dsp:cNvSpPr/>
      </dsp:nvSpPr>
      <dsp:spPr>
        <a:xfrm>
          <a:off x="1747800" y="558918"/>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DF7E02-322D-45B5-A5AA-B3C5D448FAC5}">
      <dsp:nvSpPr>
        <dsp:cNvPr id="0" name=""/>
        <dsp:cNvSpPr/>
      </dsp:nvSpPr>
      <dsp:spPr>
        <a:xfrm>
          <a:off x="559800" y="2973041"/>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b="1" kern="1200" dirty="0"/>
            <a:t>Static thread with </a:t>
          </a:r>
          <a:r>
            <a:rPr lang="en-US" sz="2300" b="1" kern="1200" dirty="0" err="1"/>
            <a:t>SquadROTS_SVC_vCreateThread</a:t>
          </a:r>
          <a:r>
            <a:rPr lang="en-US" sz="2300" b="1" kern="1200" dirty="0"/>
            <a:t>()</a:t>
          </a:r>
        </a:p>
      </dsp:txBody>
      <dsp:txXfrm>
        <a:off x="559800" y="2973041"/>
        <a:ext cx="4320000" cy="720000"/>
      </dsp:txXfrm>
    </dsp:sp>
    <dsp:sp modelId="{0FF913D6-BE1D-4280-9B37-B4770C34B3DE}">
      <dsp:nvSpPr>
        <dsp:cNvPr id="0" name=""/>
        <dsp:cNvSpPr/>
      </dsp:nvSpPr>
      <dsp:spPr>
        <a:xfrm>
          <a:off x="6823800" y="558918"/>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1A4666-6DE7-463A-8B7D-12A5B6F74DCB}">
      <dsp:nvSpPr>
        <dsp:cNvPr id="0" name=""/>
        <dsp:cNvSpPr/>
      </dsp:nvSpPr>
      <dsp:spPr>
        <a:xfrm>
          <a:off x="5635800" y="2973041"/>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b="1" kern="1200" dirty="0"/>
            <a:t>Dynamic thread with </a:t>
          </a:r>
          <a:r>
            <a:rPr lang="en-US" sz="2300" b="1" kern="1200" dirty="0" err="1"/>
            <a:t>SquadROTS_SVC_vCreateThreadDynamically</a:t>
          </a:r>
          <a:r>
            <a:rPr lang="en-US" sz="2300" b="1" kern="1200" dirty="0"/>
            <a:t> ()</a:t>
          </a:r>
        </a:p>
      </dsp:txBody>
      <dsp:txXfrm>
        <a:off x="5635800" y="2973041"/>
        <a:ext cx="43200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FCADBE-2056-429B-A49C-24F7E241A76F}">
      <dsp:nvSpPr>
        <dsp:cNvPr id="0" name=""/>
        <dsp:cNvSpPr/>
      </dsp:nvSpPr>
      <dsp:spPr>
        <a:xfrm>
          <a:off x="712684" y="96969"/>
          <a:ext cx="1955812" cy="19558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B6F2DF-D2D8-4E47-B10F-1B8500B64870}">
      <dsp:nvSpPr>
        <dsp:cNvPr id="0" name=""/>
        <dsp:cNvSpPr/>
      </dsp:nvSpPr>
      <dsp:spPr>
        <a:xfrm>
          <a:off x="1129497" y="513782"/>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E1DD17-6D18-4636-B184-071B6F1B7CF5}">
      <dsp:nvSpPr>
        <dsp:cNvPr id="0" name=""/>
        <dsp:cNvSpPr/>
      </dsp:nvSpPr>
      <dsp:spPr>
        <a:xfrm>
          <a:off x="87465" y="2661970"/>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defRPr cap="all"/>
          </a:pPr>
          <a:r>
            <a:rPr lang="en-US" sz="2600" b="1" kern="1200" dirty="0" err="1"/>
            <a:t>SquadRTOS_SVC_vCreateMutex</a:t>
          </a:r>
          <a:r>
            <a:rPr lang="en-US" sz="2600" b="1" kern="1200" dirty="0"/>
            <a:t>(). To create a mutex</a:t>
          </a:r>
        </a:p>
      </dsp:txBody>
      <dsp:txXfrm>
        <a:off x="87465" y="2661970"/>
        <a:ext cx="3206250" cy="720000"/>
      </dsp:txXfrm>
    </dsp:sp>
    <dsp:sp modelId="{D9AB35F6-5A36-413D-9183-B8C92F7A820D}">
      <dsp:nvSpPr>
        <dsp:cNvPr id="0" name=""/>
        <dsp:cNvSpPr/>
      </dsp:nvSpPr>
      <dsp:spPr>
        <a:xfrm>
          <a:off x="4480028" y="96969"/>
          <a:ext cx="1955812" cy="19558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D2262F-B3F9-4006-900D-374FC5F1E655}">
      <dsp:nvSpPr>
        <dsp:cNvPr id="0" name=""/>
        <dsp:cNvSpPr/>
      </dsp:nvSpPr>
      <dsp:spPr>
        <a:xfrm>
          <a:off x="4896840" y="513782"/>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C1EE0C-E999-4B6F-9E4F-2C7EDF7CC62E}">
      <dsp:nvSpPr>
        <dsp:cNvPr id="0" name=""/>
        <dsp:cNvSpPr/>
      </dsp:nvSpPr>
      <dsp:spPr>
        <a:xfrm>
          <a:off x="3854809" y="2661970"/>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defRPr cap="all"/>
          </a:pPr>
          <a:r>
            <a:rPr lang="en-US" sz="2600" b="1" kern="1200" dirty="0" err="1"/>
            <a:t>SquadRTOS_SVC_vTakeMutex</a:t>
          </a:r>
          <a:r>
            <a:rPr lang="en-US" sz="2600" b="1" kern="1200" dirty="0"/>
            <a:t>(). To take the mutex</a:t>
          </a:r>
        </a:p>
      </dsp:txBody>
      <dsp:txXfrm>
        <a:off x="3854809" y="2661970"/>
        <a:ext cx="3206250" cy="720000"/>
      </dsp:txXfrm>
    </dsp:sp>
    <dsp:sp modelId="{D26EB531-E927-43B3-A940-CEA8DF843798}">
      <dsp:nvSpPr>
        <dsp:cNvPr id="0" name=""/>
        <dsp:cNvSpPr/>
      </dsp:nvSpPr>
      <dsp:spPr>
        <a:xfrm>
          <a:off x="8247372" y="96969"/>
          <a:ext cx="1955812" cy="195581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25144E-5203-42F7-A43A-AC5DAEEF064F}">
      <dsp:nvSpPr>
        <dsp:cNvPr id="0" name=""/>
        <dsp:cNvSpPr/>
      </dsp:nvSpPr>
      <dsp:spPr>
        <a:xfrm>
          <a:off x="8664184" y="513782"/>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CFD374-567B-43D2-8E21-3396B5ED1842}">
      <dsp:nvSpPr>
        <dsp:cNvPr id="0" name=""/>
        <dsp:cNvSpPr/>
      </dsp:nvSpPr>
      <dsp:spPr>
        <a:xfrm>
          <a:off x="7622153" y="2661970"/>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defRPr cap="all"/>
          </a:pPr>
          <a:r>
            <a:rPr lang="en-US" sz="2600" b="1" kern="1200" dirty="0" err="1"/>
            <a:t>SquadRTOS_SVC_vReleaseMutex</a:t>
          </a:r>
          <a:r>
            <a:rPr lang="en-US" sz="2600" b="1" kern="1200" dirty="0"/>
            <a:t>() . To release mutex</a:t>
          </a:r>
        </a:p>
      </dsp:txBody>
      <dsp:txXfrm>
        <a:off x="7622153" y="2661970"/>
        <a:ext cx="3206250"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50B45E-4A52-4ABA-9B79-615EEA1ADD00}">
      <dsp:nvSpPr>
        <dsp:cNvPr id="0" name=""/>
        <dsp:cNvSpPr/>
      </dsp:nvSpPr>
      <dsp:spPr>
        <a:xfrm>
          <a:off x="679050" y="311653"/>
          <a:ext cx="1887187" cy="1887187"/>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A6A5B7-32BD-4DED-B7E2-87F4CB6EF0EB}">
      <dsp:nvSpPr>
        <dsp:cNvPr id="0" name=""/>
        <dsp:cNvSpPr/>
      </dsp:nvSpPr>
      <dsp:spPr>
        <a:xfrm>
          <a:off x="1081237" y="713840"/>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009A10-2204-4A45-9035-0FFF9072B772}">
      <dsp:nvSpPr>
        <dsp:cNvPr id="0" name=""/>
        <dsp:cNvSpPr/>
      </dsp:nvSpPr>
      <dsp:spPr>
        <a:xfrm>
          <a:off x="75768" y="2786653"/>
          <a:ext cx="309375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cap="all"/>
          </a:pPr>
          <a:r>
            <a:rPr lang="en-US" sz="2800" b="1" kern="1200" dirty="0" err="1"/>
            <a:t>SquadRTOS_SVC_vMailboxCreate</a:t>
          </a:r>
          <a:r>
            <a:rPr lang="en-US" sz="2800" b="1" kern="1200" dirty="0"/>
            <a:t>(). To create mailbox</a:t>
          </a:r>
        </a:p>
      </dsp:txBody>
      <dsp:txXfrm>
        <a:off x="75768" y="2786653"/>
        <a:ext cx="3093750" cy="855000"/>
      </dsp:txXfrm>
    </dsp:sp>
    <dsp:sp modelId="{176AAD2A-5CA9-4F1A-8761-EEB939924070}">
      <dsp:nvSpPr>
        <dsp:cNvPr id="0" name=""/>
        <dsp:cNvSpPr/>
      </dsp:nvSpPr>
      <dsp:spPr>
        <a:xfrm>
          <a:off x="4314206" y="311653"/>
          <a:ext cx="1887187" cy="1887187"/>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CF030D-7EEC-428C-941F-BABC5C6B71E2}">
      <dsp:nvSpPr>
        <dsp:cNvPr id="0" name=""/>
        <dsp:cNvSpPr/>
      </dsp:nvSpPr>
      <dsp:spPr>
        <a:xfrm>
          <a:off x="4716393" y="713840"/>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15F60D-ABD3-4698-8591-60D8EADA8FAE}">
      <dsp:nvSpPr>
        <dsp:cNvPr id="0" name=""/>
        <dsp:cNvSpPr/>
      </dsp:nvSpPr>
      <dsp:spPr>
        <a:xfrm>
          <a:off x="3710925" y="2786653"/>
          <a:ext cx="309375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100000"/>
            </a:lnSpc>
            <a:spcBef>
              <a:spcPct val="0"/>
            </a:spcBef>
            <a:spcAft>
              <a:spcPct val="35000"/>
            </a:spcAft>
            <a:buNone/>
            <a:defRPr cap="all"/>
          </a:pPr>
          <a:r>
            <a:rPr lang="en-US" sz="2700" b="1" kern="1200" dirty="0"/>
            <a:t>SquadRTOS_SVC_u32MailboxWrite(). To write in mailbox  </a:t>
          </a:r>
        </a:p>
      </dsp:txBody>
      <dsp:txXfrm>
        <a:off x="3710925" y="2786653"/>
        <a:ext cx="3093750" cy="855000"/>
      </dsp:txXfrm>
    </dsp:sp>
    <dsp:sp modelId="{CA61CB07-40C6-4AA1-80F7-07DA80558DD8}">
      <dsp:nvSpPr>
        <dsp:cNvPr id="0" name=""/>
        <dsp:cNvSpPr/>
      </dsp:nvSpPr>
      <dsp:spPr>
        <a:xfrm>
          <a:off x="7949362" y="311653"/>
          <a:ext cx="1887187" cy="1887187"/>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2021F5-7B32-4FDD-8177-E1D7A3F4CCA6}">
      <dsp:nvSpPr>
        <dsp:cNvPr id="0" name=""/>
        <dsp:cNvSpPr/>
      </dsp:nvSpPr>
      <dsp:spPr>
        <a:xfrm>
          <a:off x="8351550" y="713840"/>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5AB6D7-66A2-4C7A-832A-6DC84629A1A7}">
      <dsp:nvSpPr>
        <dsp:cNvPr id="0" name=""/>
        <dsp:cNvSpPr/>
      </dsp:nvSpPr>
      <dsp:spPr>
        <a:xfrm>
          <a:off x="7346081" y="2786653"/>
          <a:ext cx="309375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cap="all"/>
          </a:pPr>
          <a:r>
            <a:rPr lang="en-US" sz="2800" b="1" kern="1200" dirty="0"/>
            <a:t>SquadRTOS_u32MailboxRead(). To read in mailbox</a:t>
          </a:r>
        </a:p>
      </dsp:txBody>
      <dsp:txXfrm>
        <a:off x="7346081" y="2786653"/>
        <a:ext cx="3093750" cy="855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EB1E6E-1630-4929-9D91-431E9F1F68DD}">
      <dsp:nvSpPr>
        <dsp:cNvPr id="0" name=""/>
        <dsp:cNvSpPr/>
      </dsp:nvSpPr>
      <dsp:spPr>
        <a:xfrm>
          <a:off x="280193" y="72821"/>
          <a:ext cx="1370938" cy="137093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FF0B41-B95D-407F-BC04-719527F2BC89}">
      <dsp:nvSpPr>
        <dsp:cNvPr id="0" name=""/>
        <dsp:cNvSpPr/>
      </dsp:nvSpPr>
      <dsp:spPr>
        <a:xfrm>
          <a:off x="568090" y="360718"/>
          <a:ext cx="795144" cy="7951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0BE417-350B-41F3-A0C8-669BF55DB1EC}">
      <dsp:nvSpPr>
        <dsp:cNvPr id="0" name=""/>
        <dsp:cNvSpPr/>
      </dsp:nvSpPr>
      <dsp:spPr>
        <a:xfrm>
          <a:off x="1944904" y="72821"/>
          <a:ext cx="3231497" cy="1370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US" sz="2800" b="1" kern="1200" dirty="0"/>
            <a:t>Definition </a:t>
          </a:r>
        </a:p>
      </dsp:txBody>
      <dsp:txXfrm>
        <a:off x="1944904" y="72821"/>
        <a:ext cx="3231497" cy="1370938"/>
      </dsp:txXfrm>
    </dsp:sp>
    <dsp:sp modelId="{7D4F2A15-0E47-4A94-A420-C68F12A42252}">
      <dsp:nvSpPr>
        <dsp:cNvPr id="0" name=""/>
        <dsp:cNvSpPr/>
      </dsp:nvSpPr>
      <dsp:spPr>
        <a:xfrm>
          <a:off x="5739466" y="72821"/>
          <a:ext cx="1370938" cy="137093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47B26B-C179-4FB9-B86E-5EDB5912CAED}">
      <dsp:nvSpPr>
        <dsp:cNvPr id="0" name=""/>
        <dsp:cNvSpPr/>
      </dsp:nvSpPr>
      <dsp:spPr>
        <a:xfrm>
          <a:off x="6027363" y="360718"/>
          <a:ext cx="795144" cy="7951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0465EE-E99D-4332-82F6-79805ED19C93}">
      <dsp:nvSpPr>
        <dsp:cNvPr id="0" name=""/>
        <dsp:cNvSpPr/>
      </dsp:nvSpPr>
      <dsp:spPr>
        <a:xfrm>
          <a:off x="7404177" y="72821"/>
          <a:ext cx="3231497" cy="1370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US" sz="2800" b="1" kern="1200" dirty="0"/>
            <a:t>Implementation</a:t>
          </a:r>
          <a:r>
            <a:rPr lang="en-US" sz="2400" kern="1200" dirty="0"/>
            <a:t> </a:t>
          </a:r>
        </a:p>
      </dsp:txBody>
      <dsp:txXfrm>
        <a:off x="7404177" y="72821"/>
        <a:ext cx="3231497" cy="1370938"/>
      </dsp:txXfrm>
    </dsp:sp>
    <dsp:sp modelId="{094FDF22-2257-4306-84E8-A4450EC94BD3}">
      <dsp:nvSpPr>
        <dsp:cNvPr id="0" name=""/>
        <dsp:cNvSpPr/>
      </dsp:nvSpPr>
      <dsp:spPr>
        <a:xfrm>
          <a:off x="280193" y="2035179"/>
          <a:ext cx="1370938" cy="137093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4F8F01-7735-4554-A30D-CE1D79E3DEDA}">
      <dsp:nvSpPr>
        <dsp:cNvPr id="0" name=""/>
        <dsp:cNvSpPr/>
      </dsp:nvSpPr>
      <dsp:spPr>
        <a:xfrm>
          <a:off x="568090" y="2323076"/>
          <a:ext cx="795144" cy="7951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EE472A-2D6C-4D67-9F21-32B85A9992EB}">
      <dsp:nvSpPr>
        <dsp:cNvPr id="0" name=""/>
        <dsp:cNvSpPr/>
      </dsp:nvSpPr>
      <dsp:spPr>
        <a:xfrm>
          <a:off x="1944904" y="2035179"/>
          <a:ext cx="3231497" cy="1370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US" sz="2800" b="1" kern="1200" dirty="0"/>
            <a:t>Scheduling.</a:t>
          </a:r>
        </a:p>
      </dsp:txBody>
      <dsp:txXfrm>
        <a:off x="1944904" y="2035179"/>
        <a:ext cx="3231497" cy="1370938"/>
      </dsp:txXfrm>
    </dsp:sp>
    <dsp:sp modelId="{AAD823E7-0D6E-44B7-8C76-B78B30878133}">
      <dsp:nvSpPr>
        <dsp:cNvPr id="0" name=""/>
        <dsp:cNvSpPr/>
      </dsp:nvSpPr>
      <dsp:spPr>
        <a:xfrm>
          <a:off x="5739466" y="2035179"/>
          <a:ext cx="1370938" cy="137093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7DB304-8577-40DF-83F7-A85090763451}">
      <dsp:nvSpPr>
        <dsp:cNvPr id="0" name=""/>
        <dsp:cNvSpPr/>
      </dsp:nvSpPr>
      <dsp:spPr>
        <a:xfrm>
          <a:off x="6027363" y="2323076"/>
          <a:ext cx="795144" cy="7951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248516-CFDD-414A-B3A7-83DA0CB1C43C}">
      <dsp:nvSpPr>
        <dsp:cNvPr id="0" name=""/>
        <dsp:cNvSpPr/>
      </dsp:nvSpPr>
      <dsp:spPr>
        <a:xfrm>
          <a:off x="7404177" y="2035179"/>
          <a:ext cx="3231497" cy="1370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US" sz="2800" b="1" kern="1200" dirty="0"/>
            <a:t>Benefits </a:t>
          </a:r>
        </a:p>
      </dsp:txBody>
      <dsp:txXfrm>
        <a:off x="7404177" y="2035179"/>
        <a:ext cx="3231497" cy="137093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0D8B02-A631-4C3A-B570-4802F5F1DFD6}">
      <dsp:nvSpPr>
        <dsp:cNvPr id="0" name=""/>
        <dsp:cNvSpPr/>
      </dsp:nvSpPr>
      <dsp:spPr>
        <a:xfrm>
          <a:off x="0" y="675"/>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DCB330-FB3E-4C2D-8A5F-325C3CCA21FA}">
      <dsp:nvSpPr>
        <dsp:cNvPr id="0" name=""/>
        <dsp:cNvSpPr/>
      </dsp:nvSpPr>
      <dsp:spPr>
        <a:xfrm>
          <a:off x="0" y="675"/>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b="1" kern="1200" dirty="0" err="1"/>
            <a:t>SquadRTOS_SVC_vMakeTimer</a:t>
          </a:r>
          <a:r>
            <a:rPr lang="en-US" sz="3100" b="1" kern="1200" dirty="0"/>
            <a:t>(void** </a:t>
          </a:r>
          <a:r>
            <a:rPr lang="en-US" sz="3100" b="1" kern="1200" dirty="0" err="1"/>
            <a:t>pvTask</a:t>
          </a:r>
          <a:r>
            <a:rPr lang="en-US" sz="3100" b="1" kern="1200" dirty="0"/>
            <a:t> ,void (*</a:t>
          </a:r>
          <a:r>
            <a:rPr lang="en-US" sz="3100" b="1" kern="1200" dirty="0" err="1"/>
            <a:t>taskCallback</a:t>
          </a:r>
          <a:r>
            <a:rPr lang="en-US" sz="3100" b="1" kern="1200" dirty="0"/>
            <a:t>)(void*),void * </a:t>
          </a:r>
          <a:r>
            <a:rPr lang="en-US" sz="3100" b="1" kern="1200" dirty="0" err="1"/>
            <a:t>pvArgs</a:t>
          </a:r>
          <a:r>
            <a:rPr lang="en-US" sz="3100" b="1" kern="1200" dirty="0"/>
            <a:t>) . To make periodic task .</a:t>
          </a:r>
        </a:p>
      </dsp:txBody>
      <dsp:txXfrm>
        <a:off x="0" y="675"/>
        <a:ext cx="6900512" cy="1106957"/>
      </dsp:txXfrm>
    </dsp:sp>
    <dsp:sp modelId="{D3B42C3D-6285-4F01-870F-BDA26170AA43}">
      <dsp:nvSpPr>
        <dsp:cNvPr id="0" name=""/>
        <dsp:cNvSpPr/>
      </dsp:nvSpPr>
      <dsp:spPr>
        <a:xfrm>
          <a:off x="0" y="1107633"/>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DFADF1-90F5-4DD4-A10F-FF0BFE6442BE}">
      <dsp:nvSpPr>
        <dsp:cNvPr id="0" name=""/>
        <dsp:cNvSpPr/>
      </dsp:nvSpPr>
      <dsp:spPr>
        <a:xfrm>
          <a:off x="0" y="1107633"/>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b="1" kern="1200" dirty="0" err="1"/>
            <a:t>SquadRTOS_SVC_vStart</a:t>
          </a:r>
          <a:r>
            <a:rPr lang="en-US" sz="3100" b="1" kern="1200" dirty="0"/>
            <a:t>(void* </a:t>
          </a:r>
          <a:r>
            <a:rPr lang="en-US" sz="3100" b="1" kern="1200" dirty="0" err="1"/>
            <a:t>pvHnd</a:t>
          </a:r>
          <a:r>
            <a:rPr lang="en-US" sz="3100" b="1" kern="1200" dirty="0"/>
            <a:t>) . To start the periodic task. To start a periodic task.</a:t>
          </a:r>
        </a:p>
      </dsp:txBody>
      <dsp:txXfrm>
        <a:off x="0" y="1107633"/>
        <a:ext cx="6900512" cy="1106957"/>
      </dsp:txXfrm>
    </dsp:sp>
    <dsp:sp modelId="{D04C9510-5BF2-4D11-8EAD-CDFD3304EF37}">
      <dsp:nvSpPr>
        <dsp:cNvPr id="0" name=""/>
        <dsp:cNvSpPr/>
      </dsp:nvSpPr>
      <dsp:spPr>
        <a:xfrm>
          <a:off x="0" y="2214591"/>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717FB0-84BF-4C8E-BD21-EDC53419EA04}">
      <dsp:nvSpPr>
        <dsp:cNvPr id="0" name=""/>
        <dsp:cNvSpPr/>
      </dsp:nvSpPr>
      <dsp:spPr>
        <a:xfrm>
          <a:off x="0" y="2214591"/>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da-DK" sz="3100" b="1" kern="1200" dirty="0"/>
            <a:t>SquadRTOS_SVC_vEnd(void* pvHnd). To stop the periodic task.</a:t>
          </a:r>
          <a:endParaRPr lang="en-US" sz="3100" b="1" kern="1200" dirty="0"/>
        </a:p>
      </dsp:txBody>
      <dsp:txXfrm>
        <a:off x="0" y="2214591"/>
        <a:ext cx="6900512" cy="1106957"/>
      </dsp:txXfrm>
    </dsp:sp>
    <dsp:sp modelId="{B46067B3-56B3-44F8-873C-18C5B9D035ED}">
      <dsp:nvSpPr>
        <dsp:cNvPr id="0" name=""/>
        <dsp:cNvSpPr/>
      </dsp:nvSpPr>
      <dsp:spPr>
        <a:xfrm>
          <a:off x="0" y="3321549"/>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D9D85D-4D00-4019-8D7C-391C1B66FC8F}">
      <dsp:nvSpPr>
        <dsp:cNvPr id="0" name=""/>
        <dsp:cNvSpPr/>
      </dsp:nvSpPr>
      <dsp:spPr>
        <a:xfrm>
          <a:off x="0" y="3321549"/>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b="1" kern="1200" dirty="0" err="1"/>
            <a:t>SquadRTOS_ChangePeriod</a:t>
          </a:r>
          <a:r>
            <a:rPr lang="en-US" sz="3100" b="1" kern="1200" dirty="0"/>
            <a:t>(void* pvHnd,uint32_t u32Second). To change periodicity of the periodic task.</a:t>
          </a:r>
        </a:p>
      </dsp:txBody>
      <dsp:txXfrm>
        <a:off x="0" y="3321549"/>
        <a:ext cx="6900512" cy="1106957"/>
      </dsp:txXfrm>
    </dsp:sp>
    <dsp:sp modelId="{87D54B86-8247-4CCF-B760-67BC6A1AF54C}">
      <dsp:nvSpPr>
        <dsp:cNvPr id="0" name=""/>
        <dsp:cNvSpPr/>
      </dsp:nvSpPr>
      <dsp:spPr>
        <a:xfrm>
          <a:off x="0" y="4428507"/>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483BCE-292E-4FD6-B036-EE6B62DD22AF}">
      <dsp:nvSpPr>
        <dsp:cNvPr id="0" name=""/>
        <dsp:cNvSpPr/>
      </dsp:nvSpPr>
      <dsp:spPr>
        <a:xfrm>
          <a:off x="0" y="4428507"/>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b="1" kern="1200" dirty="0" err="1"/>
            <a:t>SquadRTOS_SVC_vDeleteTimer</a:t>
          </a:r>
          <a:r>
            <a:rPr lang="en-US" sz="3100" b="1" kern="1200" dirty="0"/>
            <a:t>(void** </a:t>
          </a:r>
          <a:r>
            <a:rPr lang="en-US" sz="3100" b="1" kern="1200" dirty="0" err="1"/>
            <a:t>ppHnd</a:t>
          </a:r>
          <a:r>
            <a:rPr lang="en-US" sz="3100" b="1" kern="1200" dirty="0"/>
            <a:t>). To delete the periodic task .</a:t>
          </a:r>
        </a:p>
      </dsp:txBody>
      <dsp:txXfrm>
        <a:off x="0" y="4428507"/>
        <a:ext cx="6900512" cy="1106957"/>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6T18:07:58.595"/>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7T08:30:17.968"/>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7T15:12:51.547"/>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7T16:10:21.796"/>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7T16:14:18.452"/>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8T18:04:16.929"/>
    </inkml:context>
    <inkml:brush xml:id="br0">
      <inkml:brushProperty name="width" value="0.1" units="cm"/>
      <inkml:brushProperty name="height" value="0.1" units="cm"/>
      <inkml:brushProperty name="color" value="#FFFFFF"/>
    </inkml:brush>
  </inkml:definitions>
  <inkml:trace contextRef="#ctx0" brushRef="#br0">1 0 128,'0'6'0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DBE79F-8420-4322-A59B-58D1B39AFF20}" type="datetimeFigureOut">
              <a:rPr lang="en-US" smtClean="0"/>
              <a:t>7/8/2023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D34330-E344-46AB-A0FE-6B77F07F3111}" type="slidenum">
              <a:rPr lang="en-US" smtClean="0"/>
              <a:t>‹#›</a:t>
            </a:fld>
            <a:endParaRPr lang="en-US"/>
          </a:p>
        </p:txBody>
      </p:sp>
    </p:spTree>
    <p:extLst>
      <p:ext uri="{BB962C8B-B14F-4D97-AF65-F5344CB8AC3E}">
        <p14:creationId xmlns:p14="http://schemas.microsoft.com/office/powerpoint/2010/main" val="3514811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7/8/2023</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710826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7/8/2023</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06675977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101D13CD-96D0-AB64-F468-B84E5BA575D1}"/>
              </a:ext>
            </a:extLst>
          </p:cNvPr>
          <p:cNvSpPr>
            <a:spLocks noGrp="1"/>
          </p:cNvSpPr>
          <p:nvPr>
            <p:ph type="title"/>
          </p:nvPr>
        </p:nvSpPr>
        <p:spPr/>
        <p:txBody>
          <a:bodyPr/>
          <a:lstStyle/>
          <a:p>
            <a:r>
              <a:rPr lang="ar-SA"/>
              <a:t>انقر لتحرير نمط عنوان الشكل الرئيسي</a:t>
            </a:r>
            <a:endParaRPr lang="ar-EG"/>
          </a:p>
        </p:txBody>
      </p:sp>
      <p:sp>
        <p:nvSpPr>
          <p:cNvPr id="3" name="عنصر نائب للعنوان العمودي 2">
            <a:extLst>
              <a:ext uri="{FF2B5EF4-FFF2-40B4-BE49-F238E27FC236}">
                <a16:creationId xmlns:a16="http://schemas.microsoft.com/office/drawing/2014/main" id="{049497D2-1CD3-8D59-D874-79DD157BD2F3}"/>
              </a:ext>
            </a:extLst>
          </p:cNvPr>
          <p:cNvSpPr>
            <a:spLocks noGrp="1"/>
          </p:cNvSpPr>
          <p:nvPr>
            <p:ph type="body" orient="vert" idx="1"/>
          </p:nvPr>
        </p:nvSpPr>
        <p:spPr/>
        <p:txBody>
          <a:bodyPr vert="eaVert"/>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EG"/>
          </a:p>
        </p:txBody>
      </p:sp>
      <p:sp>
        <p:nvSpPr>
          <p:cNvPr id="4" name="عنصر نائب للتاريخ 3">
            <a:extLst>
              <a:ext uri="{FF2B5EF4-FFF2-40B4-BE49-F238E27FC236}">
                <a16:creationId xmlns:a16="http://schemas.microsoft.com/office/drawing/2014/main" id="{2E00EE4F-B912-561F-249D-31AD91B2765C}"/>
              </a:ext>
            </a:extLst>
          </p:cNvPr>
          <p:cNvSpPr>
            <a:spLocks noGrp="1"/>
          </p:cNvSpPr>
          <p:nvPr>
            <p:ph type="dt" sz="half" idx="10"/>
          </p:nvPr>
        </p:nvSpPr>
        <p:spPr/>
        <p:txBody>
          <a:bodyPr/>
          <a:lstStyle/>
          <a:p>
            <a:fld id="{A8F5BBE4-AF27-46E4-B338-DDE72ED7E90C}" type="datetimeFigureOut">
              <a:rPr lang="ar-EG" smtClean="0"/>
              <a:t>20/12/1444</a:t>
            </a:fld>
            <a:endParaRPr lang="ar-EG"/>
          </a:p>
        </p:txBody>
      </p:sp>
      <p:sp>
        <p:nvSpPr>
          <p:cNvPr id="5" name="عنصر نائب للتذييل 4">
            <a:extLst>
              <a:ext uri="{FF2B5EF4-FFF2-40B4-BE49-F238E27FC236}">
                <a16:creationId xmlns:a16="http://schemas.microsoft.com/office/drawing/2014/main" id="{3C1283DC-2CF5-7587-7BB0-143C69928FA4}"/>
              </a:ext>
            </a:extLst>
          </p:cNvPr>
          <p:cNvSpPr>
            <a:spLocks noGrp="1"/>
          </p:cNvSpPr>
          <p:nvPr>
            <p:ph type="ftr" sz="quarter" idx="11"/>
          </p:nvPr>
        </p:nvSpPr>
        <p:spPr/>
        <p:txBody>
          <a:bodyPr/>
          <a:lstStyle/>
          <a:p>
            <a:endParaRPr lang="ar-EG"/>
          </a:p>
        </p:txBody>
      </p:sp>
      <p:sp>
        <p:nvSpPr>
          <p:cNvPr id="6" name="عنصر نائب لرقم الشريحة 5">
            <a:extLst>
              <a:ext uri="{FF2B5EF4-FFF2-40B4-BE49-F238E27FC236}">
                <a16:creationId xmlns:a16="http://schemas.microsoft.com/office/drawing/2014/main" id="{ACE2D1E3-5E3C-0BC6-F039-FA9E574A2971}"/>
              </a:ext>
            </a:extLst>
          </p:cNvPr>
          <p:cNvSpPr>
            <a:spLocks noGrp="1"/>
          </p:cNvSpPr>
          <p:nvPr>
            <p:ph type="sldNum" sz="quarter" idx="12"/>
          </p:nvPr>
        </p:nvSpPr>
        <p:spPr/>
        <p:txBody>
          <a:bodyPr/>
          <a:lstStyle/>
          <a:p>
            <a:fld id="{E1E3637E-5666-404E-AA76-5095DA6A46EF}" type="slidenum">
              <a:rPr lang="ar-EG" smtClean="0"/>
              <a:t>‹#›</a:t>
            </a:fld>
            <a:endParaRPr lang="ar-EG"/>
          </a:p>
        </p:txBody>
      </p:sp>
    </p:spTree>
    <p:extLst>
      <p:ext uri="{BB962C8B-B14F-4D97-AF65-F5344CB8AC3E}">
        <p14:creationId xmlns:p14="http://schemas.microsoft.com/office/powerpoint/2010/main" val="924242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7/8/2023</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29507422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reserve="1">
  <p:cSld name="شريحة عنوان">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229D5A82-9E84-1295-7751-6FCAA7F512BF}"/>
              </a:ext>
            </a:extLst>
          </p:cNvPr>
          <p:cNvSpPr>
            <a:spLocks noGrp="1"/>
          </p:cNvSpPr>
          <p:nvPr>
            <p:ph type="ctrTitle"/>
          </p:nvPr>
        </p:nvSpPr>
        <p:spPr>
          <a:xfrm>
            <a:off x="1524000" y="1122363"/>
            <a:ext cx="9144000" cy="2387600"/>
          </a:xfrm>
        </p:spPr>
        <p:txBody>
          <a:bodyPr anchor="b"/>
          <a:lstStyle>
            <a:lvl1pPr algn="ctr">
              <a:defRPr sz="6000"/>
            </a:lvl1pPr>
          </a:lstStyle>
          <a:p>
            <a:r>
              <a:rPr lang="ar-SA"/>
              <a:t>انقر لتحرير نمط عنوان الشكل الرئيسي</a:t>
            </a:r>
            <a:endParaRPr lang="ar-EG"/>
          </a:p>
        </p:txBody>
      </p:sp>
      <p:sp>
        <p:nvSpPr>
          <p:cNvPr id="3" name="عنوان فرعي 2">
            <a:extLst>
              <a:ext uri="{FF2B5EF4-FFF2-40B4-BE49-F238E27FC236}">
                <a16:creationId xmlns:a16="http://schemas.microsoft.com/office/drawing/2014/main" id="{9E7D70AC-638F-F1A4-9C1A-83E06CC41B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ar-SA"/>
              <a:t>انقر لتحرير نمط العنوان الفرعي للشكل الرئيسي</a:t>
            </a:r>
            <a:endParaRPr lang="ar-EG"/>
          </a:p>
        </p:txBody>
      </p:sp>
      <p:sp>
        <p:nvSpPr>
          <p:cNvPr id="4" name="عنصر نائب للتاريخ 3">
            <a:extLst>
              <a:ext uri="{FF2B5EF4-FFF2-40B4-BE49-F238E27FC236}">
                <a16:creationId xmlns:a16="http://schemas.microsoft.com/office/drawing/2014/main" id="{B5D69868-41E1-CDD6-2A55-C9A2CBA67B99}"/>
              </a:ext>
            </a:extLst>
          </p:cNvPr>
          <p:cNvSpPr>
            <a:spLocks noGrp="1"/>
          </p:cNvSpPr>
          <p:nvPr>
            <p:ph type="dt" sz="half" idx="10"/>
          </p:nvPr>
        </p:nvSpPr>
        <p:spPr/>
        <p:txBody>
          <a:bodyPr/>
          <a:lstStyle/>
          <a:p>
            <a:fld id="{A8F5BBE4-AF27-46E4-B338-DDE72ED7E90C}" type="datetimeFigureOut">
              <a:rPr lang="ar-EG" smtClean="0"/>
              <a:t>20/12/1444</a:t>
            </a:fld>
            <a:endParaRPr lang="ar-EG"/>
          </a:p>
        </p:txBody>
      </p:sp>
      <p:sp>
        <p:nvSpPr>
          <p:cNvPr id="5" name="عنصر نائب للتذييل 4">
            <a:extLst>
              <a:ext uri="{FF2B5EF4-FFF2-40B4-BE49-F238E27FC236}">
                <a16:creationId xmlns:a16="http://schemas.microsoft.com/office/drawing/2014/main" id="{12E92CBB-0C67-0147-BB78-769DED5074F6}"/>
              </a:ext>
            </a:extLst>
          </p:cNvPr>
          <p:cNvSpPr>
            <a:spLocks noGrp="1"/>
          </p:cNvSpPr>
          <p:nvPr>
            <p:ph type="ftr" sz="quarter" idx="11"/>
          </p:nvPr>
        </p:nvSpPr>
        <p:spPr/>
        <p:txBody>
          <a:bodyPr/>
          <a:lstStyle/>
          <a:p>
            <a:endParaRPr lang="ar-EG"/>
          </a:p>
        </p:txBody>
      </p:sp>
      <p:sp>
        <p:nvSpPr>
          <p:cNvPr id="6" name="عنصر نائب لرقم الشريحة 5">
            <a:extLst>
              <a:ext uri="{FF2B5EF4-FFF2-40B4-BE49-F238E27FC236}">
                <a16:creationId xmlns:a16="http://schemas.microsoft.com/office/drawing/2014/main" id="{A13F5E24-DEEF-464E-63A3-94AB68338419}"/>
              </a:ext>
            </a:extLst>
          </p:cNvPr>
          <p:cNvSpPr>
            <a:spLocks noGrp="1"/>
          </p:cNvSpPr>
          <p:nvPr>
            <p:ph type="sldNum" sz="quarter" idx="12"/>
          </p:nvPr>
        </p:nvSpPr>
        <p:spPr/>
        <p:txBody>
          <a:bodyPr/>
          <a:lstStyle/>
          <a:p>
            <a:fld id="{E1E3637E-5666-404E-AA76-5095DA6A46EF}" type="slidenum">
              <a:rPr lang="ar-EG" smtClean="0"/>
              <a:t>‹#›</a:t>
            </a:fld>
            <a:endParaRPr lang="ar-EG"/>
          </a:p>
        </p:txBody>
      </p:sp>
    </p:spTree>
    <p:extLst>
      <p:ext uri="{BB962C8B-B14F-4D97-AF65-F5344CB8AC3E}">
        <p14:creationId xmlns:p14="http://schemas.microsoft.com/office/powerpoint/2010/main" val="397288022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عنوان ونص عموديان">
    <p:spTree>
      <p:nvGrpSpPr>
        <p:cNvPr id="1" name=""/>
        <p:cNvGrpSpPr/>
        <p:nvPr/>
      </p:nvGrpSpPr>
      <p:grpSpPr>
        <a:xfrm>
          <a:off x="0" y="0"/>
          <a:ext cx="0" cy="0"/>
          <a:chOff x="0" y="0"/>
          <a:chExt cx="0" cy="0"/>
        </a:xfrm>
      </p:grpSpPr>
      <p:sp>
        <p:nvSpPr>
          <p:cNvPr id="2" name="عنوان عمودي 1">
            <a:extLst>
              <a:ext uri="{FF2B5EF4-FFF2-40B4-BE49-F238E27FC236}">
                <a16:creationId xmlns:a16="http://schemas.microsoft.com/office/drawing/2014/main" id="{7FB84325-F6C4-C6BA-9E03-5059EEFF6B60}"/>
              </a:ext>
            </a:extLst>
          </p:cNvPr>
          <p:cNvSpPr>
            <a:spLocks noGrp="1"/>
          </p:cNvSpPr>
          <p:nvPr>
            <p:ph type="title" orient="vert"/>
          </p:nvPr>
        </p:nvSpPr>
        <p:spPr>
          <a:xfrm>
            <a:off x="8724900" y="365125"/>
            <a:ext cx="2628900" cy="5811838"/>
          </a:xfrm>
        </p:spPr>
        <p:txBody>
          <a:bodyPr vert="eaVert"/>
          <a:lstStyle/>
          <a:p>
            <a:r>
              <a:rPr lang="ar-SA"/>
              <a:t>انقر لتحرير نمط عنوان الشكل الرئيسي</a:t>
            </a:r>
            <a:endParaRPr lang="ar-EG"/>
          </a:p>
        </p:txBody>
      </p:sp>
      <p:sp>
        <p:nvSpPr>
          <p:cNvPr id="3" name="عنصر نائب للعنوان العمودي 2">
            <a:extLst>
              <a:ext uri="{FF2B5EF4-FFF2-40B4-BE49-F238E27FC236}">
                <a16:creationId xmlns:a16="http://schemas.microsoft.com/office/drawing/2014/main" id="{4B4432FE-4A90-0A54-9924-ED654089CE15}"/>
              </a:ext>
            </a:extLst>
          </p:cNvPr>
          <p:cNvSpPr>
            <a:spLocks noGrp="1"/>
          </p:cNvSpPr>
          <p:nvPr>
            <p:ph type="body" orient="vert" idx="1"/>
          </p:nvPr>
        </p:nvSpPr>
        <p:spPr>
          <a:xfrm>
            <a:off x="838200" y="365125"/>
            <a:ext cx="7734300" cy="5811838"/>
          </a:xfrm>
        </p:spPr>
        <p:txBody>
          <a:bodyPr vert="eaVert"/>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EG"/>
          </a:p>
        </p:txBody>
      </p:sp>
      <p:sp>
        <p:nvSpPr>
          <p:cNvPr id="4" name="عنصر نائب للتاريخ 3">
            <a:extLst>
              <a:ext uri="{FF2B5EF4-FFF2-40B4-BE49-F238E27FC236}">
                <a16:creationId xmlns:a16="http://schemas.microsoft.com/office/drawing/2014/main" id="{17F71894-EBDD-2935-86AF-6392D5D919DC}"/>
              </a:ext>
            </a:extLst>
          </p:cNvPr>
          <p:cNvSpPr>
            <a:spLocks noGrp="1"/>
          </p:cNvSpPr>
          <p:nvPr>
            <p:ph type="dt" sz="half" idx="10"/>
          </p:nvPr>
        </p:nvSpPr>
        <p:spPr/>
        <p:txBody>
          <a:bodyPr/>
          <a:lstStyle/>
          <a:p>
            <a:fld id="{A8F5BBE4-AF27-46E4-B338-DDE72ED7E90C}" type="datetimeFigureOut">
              <a:rPr lang="ar-EG" smtClean="0"/>
              <a:t>20/12/1444</a:t>
            </a:fld>
            <a:endParaRPr lang="ar-EG"/>
          </a:p>
        </p:txBody>
      </p:sp>
      <p:sp>
        <p:nvSpPr>
          <p:cNvPr id="5" name="عنصر نائب للتذييل 4">
            <a:extLst>
              <a:ext uri="{FF2B5EF4-FFF2-40B4-BE49-F238E27FC236}">
                <a16:creationId xmlns:a16="http://schemas.microsoft.com/office/drawing/2014/main" id="{699A6757-73CF-322A-48B4-9FDE1E045D5E}"/>
              </a:ext>
            </a:extLst>
          </p:cNvPr>
          <p:cNvSpPr>
            <a:spLocks noGrp="1"/>
          </p:cNvSpPr>
          <p:nvPr>
            <p:ph type="ftr" sz="quarter" idx="11"/>
          </p:nvPr>
        </p:nvSpPr>
        <p:spPr/>
        <p:txBody>
          <a:bodyPr/>
          <a:lstStyle/>
          <a:p>
            <a:endParaRPr lang="ar-EG"/>
          </a:p>
        </p:txBody>
      </p:sp>
      <p:sp>
        <p:nvSpPr>
          <p:cNvPr id="6" name="عنصر نائب لرقم الشريحة 5">
            <a:extLst>
              <a:ext uri="{FF2B5EF4-FFF2-40B4-BE49-F238E27FC236}">
                <a16:creationId xmlns:a16="http://schemas.microsoft.com/office/drawing/2014/main" id="{164CEB82-108A-B322-5B0F-5B46A32FA677}"/>
              </a:ext>
            </a:extLst>
          </p:cNvPr>
          <p:cNvSpPr>
            <a:spLocks noGrp="1"/>
          </p:cNvSpPr>
          <p:nvPr>
            <p:ph type="sldNum" sz="quarter" idx="12"/>
          </p:nvPr>
        </p:nvSpPr>
        <p:spPr/>
        <p:txBody>
          <a:bodyPr/>
          <a:lstStyle/>
          <a:p>
            <a:fld id="{E1E3637E-5666-404E-AA76-5095DA6A46EF}" type="slidenum">
              <a:rPr lang="ar-EG" smtClean="0"/>
              <a:t>‹#›</a:t>
            </a:fld>
            <a:endParaRPr lang="ar-EG"/>
          </a:p>
        </p:txBody>
      </p:sp>
    </p:spTree>
    <p:extLst>
      <p:ext uri="{BB962C8B-B14F-4D97-AF65-F5344CB8AC3E}">
        <p14:creationId xmlns:p14="http://schemas.microsoft.com/office/powerpoint/2010/main" val="10576267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شريحة عنوان">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229D5A82-9E84-1295-7751-6FCAA7F512BF}"/>
              </a:ext>
            </a:extLst>
          </p:cNvPr>
          <p:cNvSpPr>
            <a:spLocks noGrp="1"/>
          </p:cNvSpPr>
          <p:nvPr>
            <p:ph type="ctrTitle"/>
          </p:nvPr>
        </p:nvSpPr>
        <p:spPr>
          <a:xfrm>
            <a:off x="1524000" y="1122363"/>
            <a:ext cx="9144000" cy="2387600"/>
          </a:xfrm>
        </p:spPr>
        <p:txBody>
          <a:bodyPr anchor="b"/>
          <a:lstStyle>
            <a:lvl1pPr algn="ctr">
              <a:defRPr sz="6000"/>
            </a:lvl1pPr>
          </a:lstStyle>
          <a:p>
            <a:r>
              <a:rPr lang="ar-SA"/>
              <a:t>انقر لتحرير نمط عنوان الشكل الرئيسي</a:t>
            </a:r>
            <a:endParaRPr lang="ar-EG"/>
          </a:p>
        </p:txBody>
      </p:sp>
      <p:sp>
        <p:nvSpPr>
          <p:cNvPr id="3" name="عنوان فرعي 2">
            <a:extLst>
              <a:ext uri="{FF2B5EF4-FFF2-40B4-BE49-F238E27FC236}">
                <a16:creationId xmlns:a16="http://schemas.microsoft.com/office/drawing/2014/main" id="{9E7D70AC-638F-F1A4-9C1A-83E06CC41B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ar-SA"/>
              <a:t>انقر لتحرير نمط العنوان الفرعي للشكل الرئيسي</a:t>
            </a:r>
            <a:endParaRPr lang="ar-EG"/>
          </a:p>
        </p:txBody>
      </p:sp>
      <p:sp>
        <p:nvSpPr>
          <p:cNvPr id="4" name="عنصر نائب للتاريخ 3">
            <a:extLst>
              <a:ext uri="{FF2B5EF4-FFF2-40B4-BE49-F238E27FC236}">
                <a16:creationId xmlns:a16="http://schemas.microsoft.com/office/drawing/2014/main" id="{B5D69868-41E1-CDD6-2A55-C9A2CBA67B99}"/>
              </a:ext>
            </a:extLst>
          </p:cNvPr>
          <p:cNvSpPr>
            <a:spLocks noGrp="1"/>
          </p:cNvSpPr>
          <p:nvPr>
            <p:ph type="dt" sz="half" idx="10"/>
          </p:nvPr>
        </p:nvSpPr>
        <p:spPr/>
        <p:txBody>
          <a:bodyPr/>
          <a:lstStyle/>
          <a:p>
            <a:fld id="{A8F5BBE4-AF27-46E4-B338-DDE72ED7E90C}" type="datetimeFigureOut">
              <a:rPr lang="ar-EG" smtClean="0"/>
              <a:t>20/12/1444</a:t>
            </a:fld>
            <a:endParaRPr lang="ar-EG"/>
          </a:p>
        </p:txBody>
      </p:sp>
      <p:sp>
        <p:nvSpPr>
          <p:cNvPr id="5" name="عنصر نائب للتذييل 4">
            <a:extLst>
              <a:ext uri="{FF2B5EF4-FFF2-40B4-BE49-F238E27FC236}">
                <a16:creationId xmlns:a16="http://schemas.microsoft.com/office/drawing/2014/main" id="{12E92CBB-0C67-0147-BB78-769DED5074F6}"/>
              </a:ext>
            </a:extLst>
          </p:cNvPr>
          <p:cNvSpPr>
            <a:spLocks noGrp="1"/>
          </p:cNvSpPr>
          <p:nvPr>
            <p:ph type="ftr" sz="quarter" idx="11"/>
          </p:nvPr>
        </p:nvSpPr>
        <p:spPr/>
        <p:txBody>
          <a:bodyPr/>
          <a:lstStyle/>
          <a:p>
            <a:endParaRPr lang="ar-EG"/>
          </a:p>
        </p:txBody>
      </p:sp>
      <p:sp>
        <p:nvSpPr>
          <p:cNvPr id="6" name="عنصر نائب لرقم الشريحة 5">
            <a:extLst>
              <a:ext uri="{FF2B5EF4-FFF2-40B4-BE49-F238E27FC236}">
                <a16:creationId xmlns:a16="http://schemas.microsoft.com/office/drawing/2014/main" id="{A13F5E24-DEEF-464E-63A3-94AB68338419}"/>
              </a:ext>
            </a:extLst>
          </p:cNvPr>
          <p:cNvSpPr>
            <a:spLocks noGrp="1"/>
          </p:cNvSpPr>
          <p:nvPr>
            <p:ph type="sldNum" sz="quarter" idx="12"/>
          </p:nvPr>
        </p:nvSpPr>
        <p:spPr/>
        <p:txBody>
          <a:bodyPr/>
          <a:lstStyle/>
          <a:p>
            <a:fld id="{E1E3637E-5666-404E-AA76-5095DA6A46EF}" type="slidenum">
              <a:rPr lang="ar-EG" smtClean="0"/>
              <a:t>‹#›</a:t>
            </a:fld>
            <a:endParaRPr lang="ar-EG"/>
          </a:p>
        </p:txBody>
      </p:sp>
    </p:spTree>
    <p:extLst>
      <p:ext uri="{BB962C8B-B14F-4D97-AF65-F5344CB8AC3E}">
        <p14:creationId xmlns:p14="http://schemas.microsoft.com/office/powerpoint/2010/main" val="1473686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عنوان ومحتوى">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60AAB2EC-B6D3-AA66-4F07-9738EAEC7C14}"/>
              </a:ext>
            </a:extLst>
          </p:cNvPr>
          <p:cNvSpPr>
            <a:spLocks noGrp="1"/>
          </p:cNvSpPr>
          <p:nvPr>
            <p:ph type="title"/>
          </p:nvPr>
        </p:nvSpPr>
        <p:spPr/>
        <p:txBody>
          <a:bodyPr/>
          <a:lstStyle/>
          <a:p>
            <a:r>
              <a:rPr lang="ar-SA"/>
              <a:t>انقر لتحرير نمط عنوان الشكل الرئيسي</a:t>
            </a:r>
            <a:endParaRPr lang="ar-EG"/>
          </a:p>
        </p:txBody>
      </p:sp>
      <p:sp>
        <p:nvSpPr>
          <p:cNvPr id="3" name="عنصر نائب للمحتوى 2">
            <a:extLst>
              <a:ext uri="{FF2B5EF4-FFF2-40B4-BE49-F238E27FC236}">
                <a16:creationId xmlns:a16="http://schemas.microsoft.com/office/drawing/2014/main" id="{03253320-D077-A921-C9E1-E56059C5132A}"/>
              </a:ext>
            </a:extLst>
          </p:cNvPr>
          <p:cNvSpPr>
            <a:spLocks noGrp="1"/>
          </p:cNvSpPr>
          <p:nvPr>
            <p:ph idx="1"/>
          </p:nvPr>
        </p:nvSpPr>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EG"/>
          </a:p>
        </p:txBody>
      </p:sp>
      <p:sp>
        <p:nvSpPr>
          <p:cNvPr id="4" name="عنصر نائب للتاريخ 3">
            <a:extLst>
              <a:ext uri="{FF2B5EF4-FFF2-40B4-BE49-F238E27FC236}">
                <a16:creationId xmlns:a16="http://schemas.microsoft.com/office/drawing/2014/main" id="{C789182C-0937-1137-E2E8-DAAF901EE65C}"/>
              </a:ext>
            </a:extLst>
          </p:cNvPr>
          <p:cNvSpPr>
            <a:spLocks noGrp="1"/>
          </p:cNvSpPr>
          <p:nvPr>
            <p:ph type="dt" sz="half" idx="10"/>
          </p:nvPr>
        </p:nvSpPr>
        <p:spPr/>
        <p:txBody>
          <a:bodyPr/>
          <a:lstStyle/>
          <a:p>
            <a:fld id="{A8F5BBE4-AF27-46E4-B338-DDE72ED7E90C}" type="datetimeFigureOut">
              <a:rPr lang="ar-EG" smtClean="0"/>
              <a:t>20/12/1444</a:t>
            </a:fld>
            <a:endParaRPr lang="ar-EG"/>
          </a:p>
        </p:txBody>
      </p:sp>
      <p:sp>
        <p:nvSpPr>
          <p:cNvPr id="5" name="عنصر نائب للتذييل 4">
            <a:extLst>
              <a:ext uri="{FF2B5EF4-FFF2-40B4-BE49-F238E27FC236}">
                <a16:creationId xmlns:a16="http://schemas.microsoft.com/office/drawing/2014/main" id="{65D34FBD-38EE-CF7B-3986-0F0147185660}"/>
              </a:ext>
            </a:extLst>
          </p:cNvPr>
          <p:cNvSpPr>
            <a:spLocks noGrp="1"/>
          </p:cNvSpPr>
          <p:nvPr>
            <p:ph type="ftr" sz="quarter" idx="11"/>
          </p:nvPr>
        </p:nvSpPr>
        <p:spPr/>
        <p:txBody>
          <a:bodyPr/>
          <a:lstStyle/>
          <a:p>
            <a:endParaRPr lang="ar-EG"/>
          </a:p>
        </p:txBody>
      </p:sp>
      <p:sp>
        <p:nvSpPr>
          <p:cNvPr id="6" name="عنصر نائب لرقم الشريحة 5">
            <a:extLst>
              <a:ext uri="{FF2B5EF4-FFF2-40B4-BE49-F238E27FC236}">
                <a16:creationId xmlns:a16="http://schemas.microsoft.com/office/drawing/2014/main" id="{847C67A9-FBFA-8D84-AEA2-CDB7BA58BDA4}"/>
              </a:ext>
            </a:extLst>
          </p:cNvPr>
          <p:cNvSpPr>
            <a:spLocks noGrp="1"/>
          </p:cNvSpPr>
          <p:nvPr>
            <p:ph type="sldNum" sz="quarter" idx="12"/>
          </p:nvPr>
        </p:nvSpPr>
        <p:spPr/>
        <p:txBody>
          <a:bodyPr/>
          <a:lstStyle/>
          <a:p>
            <a:fld id="{E1E3637E-5666-404E-AA76-5095DA6A46EF}" type="slidenum">
              <a:rPr lang="ar-EG" smtClean="0"/>
              <a:t>‹#›</a:t>
            </a:fld>
            <a:endParaRPr lang="ar-EG"/>
          </a:p>
        </p:txBody>
      </p:sp>
    </p:spTree>
    <p:extLst>
      <p:ext uri="{BB962C8B-B14F-4D97-AF65-F5344CB8AC3E}">
        <p14:creationId xmlns:p14="http://schemas.microsoft.com/office/powerpoint/2010/main" val="10008279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عنوان المقطع">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BD2F3956-6D1E-C45D-63E8-7B4E57AAE889}"/>
              </a:ext>
            </a:extLst>
          </p:cNvPr>
          <p:cNvSpPr>
            <a:spLocks noGrp="1"/>
          </p:cNvSpPr>
          <p:nvPr>
            <p:ph type="title"/>
          </p:nvPr>
        </p:nvSpPr>
        <p:spPr>
          <a:xfrm>
            <a:off x="831850" y="1709738"/>
            <a:ext cx="10515600" cy="2852737"/>
          </a:xfrm>
        </p:spPr>
        <p:txBody>
          <a:bodyPr anchor="b"/>
          <a:lstStyle>
            <a:lvl1pPr>
              <a:defRPr sz="6000"/>
            </a:lvl1pPr>
          </a:lstStyle>
          <a:p>
            <a:r>
              <a:rPr lang="ar-SA"/>
              <a:t>انقر لتحرير نمط عنوان الشكل الرئيسي</a:t>
            </a:r>
            <a:endParaRPr lang="ar-EG"/>
          </a:p>
        </p:txBody>
      </p:sp>
      <p:sp>
        <p:nvSpPr>
          <p:cNvPr id="3" name="عنصر نائب للنص 2">
            <a:extLst>
              <a:ext uri="{FF2B5EF4-FFF2-40B4-BE49-F238E27FC236}">
                <a16:creationId xmlns:a16="http://schemas.microsoft.com/office/drawing/2014/main" id="{D13DB1D3-1113-EDEF-D2EB-9FE71C00B1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ar-SA"/>
              <a:t>انقر لتحرير أنماط نص الشكل الرئيسي</a:t>
            </a:r>
          </a:p>
        </p:txBody>
      </p:sp>
      <p:sp>
        <p:nvSpPr>
          <p:cNvPr id="4" name="عنصر نائب للتاريخ 3">
            <a:extLst>
              <a:ext uri="{FF2B5EF4-FFF2-40B4-BE49-F238E27FC236}">
                <a16:creationId xmlns:a16="http://schemas.microsoft.com/office/drawing/2014/main" id="{95E7251D-149B-29C5-42FA-38053CEA223B}"/>
              </a:ext>
            </a:extLst>
          </p:cNvPr>
          <p:cNvSpPr>
            <a:spLocks noGrp="1"/>
          </p:cNvSpPr>
          <p:nvPr>
            <p:ph type="dt" sz="half" idx="10"/>
          </p:nvPr>
        </p:nvSpPr>
        <p:spPr/>
        <p:txBody>
          <a:bodyPr/>
          <a:lstStyle/>
          <a:p>
            <a:fld id="{A8F5BBE4-AF27-46E4-B338-DDE72ED7E90C}" type="datetimeFigureOut">
              <a:rPr lang="ar-EG" smtClean="0"/>
              <a:t>20/12/1444</a:t>
            </a:fld>
            <a:endParaRPr lang="ar-EG"/>
          </a:p>
        </p:txBody>
      </p:sp>
      <p:sp>
        <p:nvSpPr>
          <p:cNvPr id="5" name="عنصر نائب للتذييل 4">
            <a:extLst>
              <a:ext uri="{FF2B5EF4-FFF2-40B4-BE49-F238E27FC236}">
                <a16:creationId xmlns:a16="http://schemas.microsoft.com/office/drawing/2014/main" id="{3A50F069-240E-3584-347B-B06BE28E4C84}"/>
              </a:ext>
            </a:extLst>
          </p:cNvPr>
          <p:cNvSpPr>
            <a:spLocks noGrp="1"/>
          </p:cNvSpPr>
          <p:nvPr>
            <p:ph type="ftr" sz="quarter" idx="11"/>
          </p:nvPr>
        </p:nvSpPr>
        <p:spPr/>
        <p:txBody>
          <a:bodyPr/>
          <a:lstStyle/>
          <a:p>
            <a:endParaRPr lang="ar-EG"/>
          </a:p>
        </p:txBody>
      </p:sp>
      <p:sp>
        <p:nvSpPr>
          <p:cNvPr id="6" name="عنصر نائب لرقم الشريحة 5">
            <a:extLst>
              <a:ext uri="{FF2B5EF4-FFF2-40B4-BE49-F238E27FC236}">
                <a16:creationId xmlns:a16="http://schemas.microsoft.com/office/drawing/2014/main" id="{1AE6E754-2903-809D-0363-232D1A36E433}"/>
              </a:ext>
            </a:extLst>
          </p:cNvPr>
          <p:cNvSpPr>
            <a:spLocks noGrp="1"/>
          </p:cNvSpPr>
          <p:nvPr>
            <p:ph type="sldNum" sz="quarter" idx="12"/>
          </p:nvPr>
        </p:nvSpPr>
        <p:spPr/>
        <p:txBody>
          <a:bodyPr/>
          <a:lstStyle/>
          <a:p>
            <a:fld id="{E1E3637E-5666-404E-AA76-5095DA6A46EF}" type="slidenum">
              <a:rPr lang="ar-EG" smtClean="0"/>
              <a:t>‹#›</a:t>
            </a:fld>
            <a:endParaRPr lang="ar-EG"/>
          </a:p>
        </p:txBody>
      </p:sp>
    </p:spTree>
    <p:extLst>
      <p:ext uri="{BB962C8B-B14F-4D97-AF65-F5344CB8AC3E}">
        <p14:creationId xmlns:p14="http://schemas.microsoft.com/office/powerpoint/2010/main" val="42451204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محتويان">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C3C7C101-BF97-3B21-497D-AD3641EA599B}"/>
              </a:ext>
            </a:extLst>
          </p:cNvPr>
          <p:cNvSpPr>
            <a:spLocks noGrp="1"/>
          </p:cNvSpPr>
          <p:nvPr>
            <p:ph type="title"/>
          </p:nvPr>
        </p:nvSpPr>
        <p:spPr/>
        <p:txBody>
          <a:bodyPr/>
          <a:lstStyle/>
          <a:p>
            <a:r>
              <a:rPr lang="ar-SA"/>
              <a:t>انقر لتحرير نمط عنوان الشكل الرئيسي</a:t>
            </a:r>
            <a:endParaRPr lang="ar-EG"/>
          </a:p>
        </p:txBody>
      </p:sp>
      <p:sp>
        <p:nvSpPr>
          <p:cNvPr id="3" name="عنصر نائب للمحتوى 2">
            <a:extLst>
              <a:ext uri="{FF2B5EF4-FFF2-40B4-BE49-F238E27FC236}">
                <a16:creationId xmlns:a16="http://schemas.microsoft.com/office/drawing/2014/main" id="{2E8BB247-BBE5-D895-1448-F2224793951C}"/>
              </a:ext>
            </a:extLst>
          </p:cNvPr>
          <p:cNvSpPr>
            <a:spLocks noGrp="1"/>
          </p:cNvSpPr>
          <p:nvPr>
            <p:ph sz="half" idx="1"/>
          </p:nvPr>
        </p:nvSpPr>
        <p:spPr>
          <a:xfrm>
            <a:off x="838200" y="1825625"/>
            <a:ext cx="5181600" cy="4351338"/>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EG"/>
          </a:p>
        </p:txBody>
      </p:sp>
      <p:sp>
        <p:nvSpPr>
          <p:cNvPr id="4" name="عنصر نائب للمحتوى 3">
            <a:extLst>
              <a:ext uri="{FF2B5EF4-FFF2-40B4-BE49-F238E27FC236}">
                <a16:creationId xmlns:a16="http://schemas.microsoft.com/office/drawing/2014/main" id="{1418D915-06FF-CD6E-E79F-B4A7B09A6D53}"/>
              </a:ext>
            </a:extLst>
          </p:cNvPr>
          <p:cNvSpPr>
            <a:spLocks noGrp="1"/>
          </p:cNvSpPr>
          <p:nvPr>
            <p:ph sz="half" idx="2"/>
          </p:nvPr>
        </p:nvSpPr>
        <p:spPr>
          <a:xfrm>
            <a:off x="6172200" y="1825625"/>
            <a:ext cx="5181600" cy="4351338"/>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EG"/>
          </a:p>
        </p:txBody>
      </p:sp>
      <p:sp>
        <p:nvSpPr>
          <p:cNvPr id="5" name="عنصر نائب للتاريخ 4">
            <a:extLst>
              <a:ext uri="{FF2B5EF4-FFF2-40B4-BE49-F238E27FC236}">
                <a16:creationId xmlns:a16="http://schemas.microsoft.com/office/drawing/2014/main" id="{F7B8AD13-68D1-F280-5D78-6AB25EA84380}"/>
              </a:ext>
            </a:extLst>
          </p:cNvPr>
          <p:cNvSpPr>
            <a:spLocks noGrp="1"/>
          </p:cNvSpPr>
          <p:nvPr>
            <p:ph type="dt" sz="half" idx="10"/>
          </p:nvPr>
        </p:nvSpPr>
        <p:spPr/>
        <p:txBody>
          <a:bodyPr/>
          <a:lstStyle/>
          <a:p>
            <a:fld id="{A8F5BBE4-AF27-46E4-B338-DDE72ED7E90C}" type="datetimeFigureOut">
              <a:rPr lang="ar-EG" smtClean="0"/>
              <a:t>20/12/1444</a:t>
            </a:fld>
            <a:endParaRPr lang="ar-EG"/>
          </a:p>
        </p:txBody>
      </p:sp>
      <p:sp>
        <p:nvSpPr>
          <p:cNvPr id="6" name="عنصر نائب للتذييل 5">
            <a:extLst>
              <a:ext uri="{FF2B5EF4-FFF2-40B4-BE49-F238E27FC236}">
                <a16:creationId xmlns:a16="http://schemas.microsoft.com/office/drawing/2014/main" id="{8FD2ED92-64A7-1959-480F-635630074D67}"/>
              </a:ext>
            </a:extLst>
          </p:cNvPr>
          <p:cNvSpPr>
            <a:spLocks noGrp="1"/>
          </p:cNvSpPr>
          <p:nvPr>
            <p:ph type="ftr" sz="quarter" idx="11"/>
          </p:nvPr>
        </p:nvSpPr>
        <p:spPr/>
        <p:txBody>
          <a:bodyPr/>
          <a:lstStyle/>
          <a:p>
            <a:endParaRPr lang="ar-EG"/>
          </a:p>
        </p:txBody>
      </p:sp>
      <p:sp>
        <p:nvSpPr>
          <p:cNvPr id="7" name="عنصر نائب لرقم الشريحة 6">
            <a:extLst>
              <a:ext uri="{FF2B5EF4-FFF2-40B4-BE49-F238E27FC236}">
                <a16:creationId xmlns:a16="http://schemas.microsoft.com/office/drawing/2014/main" id="{8F3B711B-CB12-DC56-EA28-46B321CBCFBF}"/>
              </a:ext>
            </a:extLst>
          </p:cNvPr>
          <p:cNvSpPr>
            <a:spLocks noGrp="1"/>
          </p:cNvSpPr>
          <p:nvPr>
            <p:ph type="sldNum" sz="quarter" idx="12"/>
          </p:nvPr>
        </p:nvSpPr>
        <p:spPr/>
        <p:txBody>
          <a:bodyPr/>
          <a:lstStyle/>
          <a:p>
            <a:fld id="{E1E3637E-5666-404E-AA76-5095DA6A46EF}" type="slidenum">
              <a:rPr lang="ar-EG" smtClean="0"/>
              <a:t>‹#›</a:t>
            </a:fld>
            <a:endParaRPr lang="ar-EG"/>
          </a:p>
        </p:txBody>
      </p:sp>
    </p:spTree>
    <p:extLst>
      <p:ext uri="{BB962C8B-B14F-4D97-AF65-F5344CB8AC3E}">
        <p14:creationId xmlns:p14="http://schemas.microsoft.com/office/powerpoint/2010/main" val="42825710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مقارنة">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56BF209F-07E1-E7B9-1F68-C0C883DA7DA1}"/>
              </a:ext>
            </a:extLst>
          </p:cNvPr>
          <p:cNvSpPr>
            <a:spLocks noGrp="1"/>
          </p:cNvSpPr>
          <p:nvPr>
            <p:ph type="title"/>
          </p:nvPr>
        </p:nvSpPr>
        <p:spPr>
          <a:xfrm>
            <a:off x="839788" y="365125"/>
            <a:ext cx="10515600" cy="1325563"/>
          </a:xfrm>
        </p:spPr>
        <p:txBody>
          <a:bodyPr/>
          <a:lstStyle/>
          <a:p>
            <a:r>
              <a:rPr lang="ar-SA"/>
              <a:t>انقر لتحرير نمط عنوان الشكل الرئيسي</a:t>
            </a:r>
            <a:endParaRPr lang="ar-EG"/>
          </a:p>
        </p:txBody>
      </p:sp>
      <p:sp>
        <p:nvSpPr>
          <p:cNvPr id="3" name="عنصر نائب للنص 2">
            <a:extLst>
              <a:ext uri="{FF2B5EF4-FFF2-40B4-BE49-F238E27FC236}">
                <a16:creationId xmlns:a16="http://schemas.microsoft.com/office/drawing/2014/main" id="{4E22E175-6746-5E42-3279-1661933CF8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نص الشكل الرئيسي</a:t>
            </a:r>
          </a:p>
        </p:txBody>
      </p:sp>
      <p:sp>
        <p:nvSpPr>
          <p:cNvPr id="4" name="عنصر نائب للمحتوى 3">
            <a:extLst>
              <a:ext uri="{FF2B5EF4-FFF2-40B4-BE49-F238E27FC236}">
                <a16:creationId xmlns:a16="http://schemas.microsoft.com/office/drawing/2014/main" id="{A9C39F91-2AE7-3EE0-35DC-291825E7B49B}"/>
              </a:ext>
            </a:extLst>
          </p:cNvPr>
          <p:cNvSpPr>
            <a:spLocks noGrp="1"/>
          </p:cNvSpPr>
          <p:nvPr>
            <p:ph sz="half" idx="2"/>
          </p:nvPr>
        </p:nvSpPr>
        <p:spPr>
          <a:xfrm>
            <a:off x="839788" y="2505075"/>
            <a:ext cx="5157787" cy="3684588"/>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EG"/>
          </a:p>
        </p:txBody>
      </p:sp>
      <p:sp>
        <p:nvSpPr>
          <p:cNvPr id="5" name="عنصر نائب للنص 4">
            <a:extLst>
              <a:ext uri="{FF2B5EF4-FFF2-40B4-BE49-F238E27FC236}">
                <a16:creationId xmlns:a16="http://schemas.microsoft.com/office/drawing/2014/main" id="{FBFD282F-9550-1830-C255-B65C461DD9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نص الشكل الرئيسي</a:t>
            </a:r>
          </a:p>
        </p:txBody>
      </p:sp>
      <p:sp>
        <p:nvSpPr>
          <p:cNvPr id="6" name="عنصر نائب للمحتوى 5">
            <a:extLst>
              <a:ext uri="{FF2B5EF4-FFF2-40B4-BE49-F238E27FC236}">
                <a16:creationId xmlns:a16="http://schemas.microsoft.com/office/drawing/2014/main" id="{4EC778EC-F08B-20C2-C9FF-1E3D87A3BA54}"/>
              </a:ext>
            </a:extLst>
          </p:cNvPr>
          <p:cNvSpPr>
            <a:spLocks noGrp="1"/>
          </p:cNvSpPr>
          <p:nvPr>
            <p:ph sz="quarter" idx="4"/>
          </p:nvPr>
        </p:nvSpPr>
        <p:spPr>
          <a:xfrm>
            <a:off x="6172200" y="2505075"/>
            <a:ext cx="5183188" cy="3684588"/>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EG"/>
          </a:p>
        </p:txBody>
      </p:sp>
      <p:sp>
        <p:nvSpPr>
          <p:cNvPr id="7" name="عنصر نائب للتاريخ 6">
            <a:extLst>
              <a:ext uri="{FF2B5EF4-FFF2-40B4-BE49-F238E27FC236}">
                <a16:creationId xmlns:a16="http://schemas.microsoft.com/office/drawing/2014/main" id="{1A552ECB-DC15-806E-725D-2441CFD900D7}"/>
              </a:ext>
            </a:extLst>
          </p:cNvPr>
          <p:cNvSpPr>
            <a:spLocks noGrp="1"/>
          </p:cNvSpPr>
          <p:nvPr>
            <p:ph type="dt" sz="half" idx="10"/>
          </p:nvPr>
        </p:nvSpPr>
        <p:spPr/>
        <p:txBody>
          <a:bodyPr/>
          <a:lstStyle/>
          <a:p>
            <a:fld id="{A8F5BBE4-AF27-46E4-B338-DDE72ED7E90C}" type="datetimeFigureOut">
              <a:rPr lang="ar-EG" smtClean="0"/>
              <a:t>20/12/1444</a:t>
            </a:fld>
            <a:endParaRPr lang="ar-EG"/>
          </a:p>
        </p:txBody>
      </p:sp>
      <p:sp>
        <p:nvSpPr>
          <p:cNvPr id="8" name="عنصر نائب للتذييل 7">
            <a:extLst>
              <a:ext uri="{FF2B5EF4-FFF2-40B4-BE49-F238E27FC236}">
                <a16:creationId xmlns:a16="http://schemas.microsoft.com/office/drawing/2014/main" id="{D62972F0-45B4-796B-C668-B2ADC8A82B58}"/>
              </a:ext>
            </a:extLst>
          </p:cNvPr>
          <p:cNvSpPr>
            <a:spLocks noGrp="1"/>
          </p:cNvSpPr>
          <p:nvPr>
            <p:ph type="ftr" sz="quarter" idx="11"/>
          </p:nvPr>
        </p:nvSpPr>
        <p:spPr/>
        <p:txBody>
          <a:bodyPr/>
          <a:lstStyle/>
          <a:p>
            <a:endParaRPr lang="ar-EG"/>
          </a:p>
        </p:txBody>
      </p:sp>
      <p:sp>
        <p:nvSpPr>
          <p:cNvPr id="9" name="عنصر نائب لرقم الشريحة 8">
            <a:extLst>
              <a:ext uri="{FF2B5EF4-FFF2-40B4-BE49-F238E27FC236}">
                <a16:creationId xmlns:a16="http://schemas.microsoft.com/office/drawing/2014/main" id="{EA9DCF58-D9B2-E23E-B216-A0375CD8F357}"/>
              </a:ext>
            </a:extLst>
          </p:cNvPr>
          <p:cNvSpPr>
            <a:spLocks noGrp="1"/>
          </p:cNvSpPr>
          <p:nvPr>
            <p:ph type="sldNum" sz="quarter" idx="12"/>
          </p:nvPr>
        </p:nvSpPr>
        <p:spPr/>
        <p:txBody>
          <a:bodyPr/>
          <a:lstStyle/>
          <a:p>
            <a:fld id="{E1E3637E-5666-404E-AA76-5095DA6A46EF}" type="slidenum">
              <a:rPr lang="ar-EG" smtClean="0"/>
              <a:t>‹#›</a:t>
            </a:fld>
            <a:endParaRPr lang="ar-EG"/>
          </a:p>
        </p:txBody>
      </p:sp>
    </p:spTree>
    <p:extLst>
      <p:ext uri="{BB962C8B-B14F-4D97-AF65-F5344CB8AC3E}">
        <p14:creationId xmlns:p14="http://schemas.microsoft.com/office/powerpoint/2010/main" val="5908112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عنوان فقط">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202F3D1F-DF5D-7BD8-8965-5C3969C3CEBA}"/>
              </a:ext>
            </a:extLst>
          </p:cNvPr>
          <p:cNvSpPr>
            <a:spLocks noGrp="1"/>
          </p:cNvSpPr>
          <p:nvPr>
            <p:ph type="title"/>
          </p:nvPr>
        </p:nvSpPr>
        <p:spPr/>
        <p:txBody>
          <a:bodyPr/>
          <a:lstStyle/>
          <a:p>
            <a:r>
              <a:rPr lang="ar-SA"/>
              <a:t>انقر لتحرير نمط عنوان الشكل الرئيسي</a:t>
            </a:r>
            <a:endParaRPr lang="ar-EG"/>
          </a:p>
        </p:txBody>
      </p:sp>
      <p:sp>
        <p:nvSpPr>
          <p:cNvPr id="3" name="عنصر نائب للتاريخ 2">
            <a:extLst>
              <a:ext uri="{FF2B5EF4-FFF2-40B4-BE49-F238E27FC236}">
                <a16:creationId xmlns:a16="http://schemas.microsoft.com/office/drawing/2014/main" id="{86EAAC97-FF0F-8D04-DB12-F82D62221C23}"/>
              </a:ext>
            </a:extLst>
          </p:cNvPr>
          <p:cNvSpPr>
            <a:spLocks noGrp="1"/>
          </p:cNvSpPr>
          <p:nvPr>
            <p:ph type="dt" sz="half" idx="10"/>
          </p:nvPr>
        </p:nvSpPr>
        <p:spPr/>
        <p:txBody>
          <a:bodyPr/>
          <a:lstStyle/>
          <a:p>
            <a:fld id="{A8F5BBE4-AF27-46E4-B338-DDE72ED7E90C}" type="datetimeFigureOut">
              <a:rPr lang="ar-EG" smtClean="0"/>
              <a:t>20/12/1444</a:t>
            </a:fld>
            <a:endParaRPr lang="ar-EG"/>
          </a:p>
        </p:txBody>
      </p:sp>
      <p:sp>
        <p:nvSpPr>
          <p:cNvPr id="4" name="عنصر نائب للتذييل 3">
            <a:extLst>
              <a:ext uri="{FF2B5EF4-FFF2-40B4-BE49-F238E27FC236}">
                <a16:creationId xmlns:a16="http://schemas.microsoft.com/office/drawing/2014/main" id="{FB11D64E-7B15-40F0-B41F-89035A697FB5}"/>
              </a:ext>
            </a:extLst>
          </p:cNvPr>
          <p:cNvSpPr>
            <a:spLocks noGrp="1"/>
          </p:cNvSpPr>
          <p:nvPr>
            <p:ph type="ftr" sz="quarter" idx="11"/>
          </p:nvPr>
        </p:nvSpPr>
        <p:spPr/>
        <p:txBody>
          <a:bodyPr/>
          <a:lstStyle/>
          <a:p>
            <a:endParaRPr lang="ar-EG"/>
          </a:p>
        </p:txBody>
      </p:sp>
      <p:sp>
        <p:nvSpPr>
          <p:cNvPr id="5" name="عنصر نائب لرقم الشريحة 4">
            <a:extLst>
              <a:ext uri="{FF2B5EF4-FFF2-40B4-BE49-F238E27FC236}">
                <a16:creationId xmlns:a16="http://schemas.microsoft.com/office/drawing/2014/main" id="{11205C85-A9B7-1A1E-2B2C-B489026EAD22}"/>
              </a:ext>
            </a:extLst>
          </p:cNvPr>
          <p:cNvSpPr>
            <a:spLocks noGrp="1"/>
          </p:cNvSpPr>
          <p:nvPr>
            <p:ph type="sldNum" sz="quarter" idx="12"/>
          </p:nvPr>
        </p:nvSpPr>
        <p:spPr/>
        <p:txBody>
          <a:bodyPr/>
          <a:lstStyle/>
          <a:p>
            <a:fld id="{E1E3637E-5666-404E-AA76-5095DA6A46EF}" type="slidenum">
              <a:rPr lang="ar-EG" smtClean="0"/>
              <a:t>‹#›</a:t>
            </a:fld>
            <a:endParaRPr lang="ar-EG"/>
          </a:p>
        </p:txBody>
      </p:sp>
    </p:spTree>
    <p:extLst>
      <p:ext uri="{BB962C8B-B14F-4D97-AF65-F5344CB8AC3E}">
        <p14:creationId xmlns:p14="http://schemas.microsoft.com/office/powerpoint/2010/main" val="24450022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فارغ">
    <p:spTree>
      <p:nvGrpSpPr>
        <p:cNvPr id="1" name=""/>
        <p:cNvGrpSpPr/>
        <p:nvPr/>
      </p:nvGrpSpPr>
      <p:grpSpPr>
        <a:xfrm>
          <a:off x="0" y="0"/>
          <a:ext cx="0" cy="0"/>
          <a:chOff x="0" y="0"/>
          <a:chExt cx="0" cy="0"/>
        </a:xfrm>
      </p:grpSpPr>
      <p:sp>
        <p:nvSpPr>
          <p:cNvPr id="2" name="عنصر نائب للتاريخ 1">
            <a:extLst>
              <a:ext uri="{FF2B5EF4-FFF2-40B4-BE49-F238E27FC236}">
                <a16:creationId xmlns:a16="http://schemas.microsoft.com/office/drawing/2014/main" id="{90C324E1-2636-53A9-19CE-D047303F033F}"/>
              </a:ext>
            </a:extLst>
          </p:cNvPr>
          <p:cNvSpPr>
            <a:spLocks noGrp="1"/>
          </p:cNvSpPr>
          <p:nvPr>
            <p:ph type="dt" sz="half" idx="10"/>
          </p:nvPr>
        </p:nvSpPr>
        <p:spPr/>
        <p:txBody>
          <a:bodyPr/>
          <a:lstStyle/>
          <a:p>
            <a:fld id="{A8F5BBE4-AF27-46E4-B338-DDE72ED7E90C}" type="datetimeFigureOut">
              <a:rPr lang="ar-EG" smtClean="0"/>
              <a:t>20/12/1444</a:t>
            </a:fld>
            <a:endParaRPr lang="ar-EG"/>
          </a:p>
        </p:txBody>
      </p:sp>
      <p:sp>
        <p:nvSpPr>
          <p:cNvPr id="3" name="عنصر نائب للتذييل 2">
            <a:extLst>
              <a:ext uri="{FF2B5EF4-FFF2-40B4-BE49-F238E27FC236}">
                <a16:creationId xmlns:a16="http://schemas.microsoft.com/office/drawing/2014/main" id="{62602BD1-6F56-747D-6DAD-26CE8DC48A05}"/>
              </a:ext>
            </a:extLst>
          </p:cNvPr>
          <p:cNvSpPr>
            <a:spLocks noGrp="1"/>
          </p:cNvSpPr>
          <p:nvPr>
            <p:ph type="ftr" sz="quarter" idx="11"/>
          </p:nvPr>
        </p:nvSpPr>
        <p:spPr/>
        <p:txBody>
          <a:bodyPr/>
          <a:lstStyle/>
          <a:p>
            <a:endParaRPr lang="ar-EG"/>
          </a:p>
        </p:txBody>
      </p:sp>
      <p:sp>
        <p:nvSpPr>
          <p:cNvPr id="4" name="عنصر نائب لرقم الشريحة 3">
            <a:extLst>
              <a:ext uri="{FF2B5EF4-FFF2-40B4-BE49-F238E27FC236}">
                <a16:creationId xmlns:a16="http://schemas.microsoft.com/office/drawing/2014/main" id="{F7C03EEE-4BC5-E4C6-274D-2D6D87B93A12}"/>
              </a:ext>
            </a:extLst>
          </p:cNvPr>
          <p:cNvSpPr>
            <a:spLocks noGrp="1"/>
          </p:cNvSpPr>
          <p:nvPr>
            <p:ph type="sldNum" sz="quarter" idx="12"/>
          </p:nvPr>
        </p:nvSpPr>
        <p:spPr/>
        <p:txBody>
          <a:bodyPr/>
          <a:lstStyle/>
          <a:p>
            <a:fld id="{E1E3637E-5666-404E-AA76-5095DA6A46EF}" type="slidenum">
              <a:rPr lang="ar-EG" smtClean="0"/>
              <a:t>‹#›</a:t>
            </a:fld>
            <a:endParaRPr lang="ar-EG"/>
          </a:p>
        </p:txBody>
      </p:sp>
    </p:spTree>
    <p:extLst>
      <p:ext uri="{BB962C8B-B14F-4D97-AF65-F5344CB8AC3E}">
        <p14:creationId xmlns:p14="http://schemas.microsoft.com/office/powerpoint/2010/main" val="19089315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محتوى مع تسمية توضيحية">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50115CF8-C648-9383-8D43-DB89BCB99200}"/>
              </a:ext>
            </a:extLst>
          </p:cNvPr>
          <p:cNvSpPr>
            <a:spLocks noGrp="1"/>
          </p:cNvSpPr>
          <p:nvPr>
            <p:ph type="title"/>
          </p:nvPr>
        </p:nvSpPr>
        <p:spPr>
          <a:xfrm>
            <a:off x="839788" y="457200"/>
            <a:ext cx="3932237" cy="1600200"/>
          </a:xfrm>
        </p:spPr>
        <p:txBody>
          <a:bodyPr anchor="b"/>
          <a:lstStyle>
            <a:lvl1pPr>
              <a:defRPr sz="3200"/>
            </a:lvl1pPr>
          </a:lstStyle>
          <a:p>
            <a:r>
              <a:rPr lang="ar-SA"/>
              <a:t>انقر لتحرير نمط عنوان الشكل الرئيسي</a:t>
            </a:r>
            <a:endParaRPr lang="ar-EG"/>
          </a:p>
        </p:txBody>
      </p:sp>
      <p:sp>
        <p:nvSpPr>
          <p:cNvPr id="3" name="عنصر نائب للمحتوى 2">
            <a:extLst>
              <a:ext uri="{FF2B5EF4-FFF2-40B4-BE49-F238E27FC236}">
                <a16:creationId xmlns:a16="http://schemas.microsoft.com/office/drawing/2014/main" id="{B1A64803-DA3B-3CF7-FE31-A05C3A7F5A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EG"/>
          </a:p>
        </p:txBody>
      </p:sp>
      <p:sp>
        <p:nvSpPr>
          <p:cNvPr id="4" name="عنصر نائب للنص 3">
            <a:extLst>
              <a:ext uri="{FF2B5EF4-FFF2-40B4-BE49-F238E27FC236}">
                <a16:creationId xmlns:a16="http://schemas.microsoft.com/office/drawing/2014/main" id="{DEADE081-493B-11D2-EF34-D52ED59FAE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ar-SA"/>
              <a:t>انقر لتحرير أنماط نص الشكل الرئيسي</a:t>
            </a:r>
          </a:p>
        </p:txBody>
      </p:sp>
      <p:sp>
        <p:nvSpPr>
          <p:cNvPr id="5" name="عنصر نائب للتاريخ 4">
            <a:extLst>
              <a:ext uri="{FF2B5EF4-FFF2-40B4-BE49-F238E27FC236}">
                <a16:creationId xmlns:a16="http://schemas.microsoft.com/office/drawing/2014/main" id="{79FFFD69-B6A8-A2EC-7ABF-37E337E0CB18}"/>
              </a:ext>
            </a:extLst>
          </p:cNvPr>
          <p:cNvSpPr>
            <a:spLocks noGrp="1"/>
          </p:cNvSpPr>
          <p:nvPr>
            <p:ph type="dt" sz="half" idx="10"/>
          </p:nvPr>
        </p:nvSpPr>
        <p:spPr/>
        <p:txBody>
          <a:bodyPr/>
          <a:lstStyle/>
          <a:p>
            <a:fld id="{A8F5BBE4-AF27-46E4-B338-DDE72ED7E90C}" type="datetimeFigureOut">
              <a:rPr lang="ar-EG" smtClean="0"/>
              <a:t>20/12/1444</a:t>
            </a:fld>
            <a:endParaRPr lang="ar-EG"/>
          </a:p>
        </p:txBody>
      </p:sp>
      <p:sp>
        <p:nvSpPr>
          <p:cNvPr id="6" name="عنصر نائب للتذييل 5">
            <a:extLst>
              <a:ext uri="{FF2B5EF4-FFF2-40B4-BE49-F238E27FC236}">
                <a16:creationId xmlns:a16="http://schemas.microsoft.com/office/drawing/2014/main" id="{D53215C1-5F81-AA91-9EDF-5CAD13E85F85}"/>
              </a:ext>
            </a:extLst>
          </p:cNvPr>
          <p:cNvSpPr>
            <a:spLocks noGrp="1"/>
          </p:cNvSpPr>
          <p:nvPr>
            <p:ph type="ftr" sz="quarter" idx="11"/>
          </p:nvPr>
        </p:nvSpPr>
        <p:spPr/>
        <p:txBody>
          <a:bodyPr/>
          <a:lstStyle/>
          <a:p>
            <a:endParaRPr lang="ar-EG"/>
          </a:p>
        </p:txBody>
      </p:sp>
      <p:sp>
        <p:nvSpPr>
          <p:cNvPr id="7" name="عنصر نائب لرقم الشريحة 6">
            <a:extLst>
              <a:ext uri="{FF2B5EF4-FFF2-40B4-BE49-F238E27FC236}">
                <a16:creationId xmlns:a16="http://schemas.microsoft.com/office/drawing/2014/main" id="{364A5C72-88CF-26CC-68E7-FA7BE7BE5F14}"/>
              </a:ext>
            </a:extLst>
          </p:cNvPr>
          <p:cNvSpPr>
            <a:spLocks noGrp="1"/>
          </p:cNvSpPr>
          <p:nvPr>
            <p:ph type="sldNum" sz="quarter" idx="12"/>
          </p:nvPr>
        </p:nvSpPr>
        <p:spPr/>
        <p:txBody>
          <a:bodyPr/>
          <a:lstStyle/>
          <a:p>
            <a:fld id="{E1E3637E-5666-404E-AA76-5095DA6A46EF}" type="slidenum">
              <a:rPr lang="ar-EG" smtClean="0"/>
              <a:t>‹#›</a:t>
            </a:fld>
            <a:endParaRPr lang="ar-EG"/>
          </a:p>
        </p:txBody>
      </p:sp>
    </p:spTree>
    <p:extLst>
      <p:ext uri="{BB962C8B-B14F-4D97-AF65-F5344CB8AC3E}">
        <p14:creationId xmlns:p14="http://schemas.microsoft.com/office/powerpoint/2010/main" val="4209216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7/8/2023</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943086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صورة مع تسمية توضيحية">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322AA100-ABF4-56F6-F946-1A1B913A27CC}"/>
              </a:ext>
            </a:extLst>
          </p:cNvPr>
          <p:cNvSpPr>
            <a:spLocks noGrp="1"/>
          </p:cNvSpPr>
          <p:nvPr>
            <p:ph type="title"/>
          </p:nvPr>
        </p:nvSpPr>
        <p:spPr>
          <a:xfrm>
            <a:off x="839788" y="457200"/>
            <a:ext cx="3932237" cy="1600200"/>
          </a:xfrm>
        </p:spPr>
        <p:txBody>
          <a:bodyPr anchor="b"/>
          <a:lstStyle>
            <a:lvl1pPr>
              <a:defRPr sz="3200"/>
            </a:lvl1pPr>
          </a:lstStyle>
          <a:p>
            <a:r>
              <a:rPr lang="ar-SA"/>
              <a:t>انقر لتحرير نمط عنوان الشكل الرئيسي</a:t>
            </a:r>
            <a:endParaRPr lang="ar-EG"/>
          </a:p>
        </p:txBody>
      </p:sp>
      <p:sp>
        <p:nvSpPr>
          <p:cNvPr id="3" name="عنصر نائب للصورة 2">
            <a:extLst>
              <a:ext uri="{FF2B5EF4-FFF2-40B4-BE49-F238E27FC236}">
                <a16:creationId xmlns:a16="http://schemas.microsoft.com/office/drawing/2014/main" id="{B0E959D9-712C-924A-5863-A90AD1A333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EG"/>
          </a:p>
        </p:txBody>
      </p:sp>
      <p:sp>
        <p:nvSpPr>
          <p:cNvPr id="4" name="عنصر نائب للنص 3">
            <a:extLst>
              <a:ext uri="{FF2B5EF4-FFF2-40B4-BE49-F238E27FC236}">
                <a16:creationId xmlns:a16="http://schemas.microsoft.com/office/drawing/2014/main" id="{B2098F48-26DF-BAF6-6778-479C5C1390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ar-SA"/>
              <a:t>انقر لتحرير أنماط نص الشكل الرئيسي</a:t>
            </a:r>
          </a:p>
        </p:txBody>
      </p:sp>
      <p:sp>
        <p:nvSpPr>
          <p:cNvPr id="5" name="عنصر نائب للتاريخ 4">
            <a:extLst>
              <a:ext uri="{FF2B5EF4-FFF2-40B4-BE49-F238E27FC236}">
                <a16:creationId xmlns:a16="http://schemas.microsoft.com/office/drawing/2014/main" id="{C7D77AAB-864A-4257-DD87-FEC3B85DB520}"/>
              </a:ext>
            </a:extLst>
          </p:cNvPr>
          <p:cNvSpPr>
            <a:spLocks noGrp="1"/>
          </p:cNvSpPr>
          <p:nvPr>
            <p:ph type="dt" sz="half" idx="10"/>
          </p:nvPr>
        </p:nvSpPr>
        <p:spPr/>
        <p:txBody>
          <a:bodyPr/>
          <a:lstStyle/>
          <a:p>
            <a:fld id="{A8F5BBE4-AF27-46E4-B338-DDE72ED7E90C}" type="datetimeFigureOut">
              <a:rPr lang="ar-EG" smtClean="0"/>
              <a:t>20/12/1444</a:t>
            </a:fld>
            <a:endParaRPr lang="ar-EG"/>
          </a:p>
        </p:txBody>
      </p:sp>
      <p:sp>
        <p:nvSpPr>
          <p:cNvPr id="6" name="عنصر نائب للتذييل 5">
            <a:extLst>
              <a:ext uri="{FF2B5EF4-FFF2-40B4-BE49-F238E27FC236}">
                <a16:creationId xmlns:a16="http://schemas.microsoft.com/office/drawing/2014/main" id="{5BD91637-058C-A9ED-AD95-F9E6B4FDF4A1}"/>
              </a:ext>
            </a:extLst>
          </p:cNvPr>
          <p:cNvSpPr>
            <a:spLocks noGrp="1"/>
          </p:cNvSpPr>
          <p:nvPr>
            <p:ph type="ftr" sz="quarter" idx="11"/>
          </p:nvPr>
        </p:nvSpPr>
        <p:spPr/>
        <p:txBody>
          <a:bodyPr/>
          <a:lstStyle/>
          <a:p>
            <a:endParaRPr lang="ar-EG"/>
          </a:p>
        </p:txBody>
      </p:sp>
      <p:sp>
        <p:nvSpPr>
          <p:cNvPr id="7" name="عنصر نائب لرقم الشريحة 6">
            <a:extLst>
              <a:ext uri="{FF2B5EF4-FFF2-40B4-BE49-F238E27FC236}">
                <a16:creationId xmlns:a16="http://schemas.microsoft.com/office/drawing/2014/main" id="{0CE2D88B-0501-22B2-A7B0-27F67F2332A4}"/>
              </a:ext>
            </a:extLst>
          </p:cNvPr>
          <p:cNvSpPr>
            <a:spLocks noGrp="1"/>
          </p:cNvSpPr>
          <p:nvPr>
            <p:ph type="sldNum" sz="quarter" idx="12"/>
          </p:nvPr>
        </p:nvSpPr>
        <p:spPr/>
        <p:txBody>
          <a:bodyPr/>
          <a:lstStyle/>
          <a:p>
            <a:fld id="{E1E3637E-5666-404E-AA76-5095DA6A46EF}" type="slidenum">
              <a:rPr lang="ar-EG" smtClean="0"/>
              <a:t>‹#›</a:t>
            </a:fld>
            <a:endParaRPr lang="ar-EG"/>
          </a:p>
        </p:txBody>
      </p:sp>
    </p:spTree>
    <p:extLst>
      <p:ext uri="{BB962C8B-B14F-4D97-AF65-F5344CB8AC3E}">
        <p14:creationId xmlns:p14="http://schemas.microsoft.com/office/powerpoint/2010/main" val="31919834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101D13CD-96D0-AB64-F468-B84E5BA575D1}"/>
              </a:ext>
            </a:extLst>
          </p:cNvPr>
          <p:cNvSpPr>
            <a:spLocks noGrp="1"/>
          </p:cNvSpPr>
          <p:nvPr>
            <p:ph type="title"/>
          </p:nvPr>
        </p:nvSpPr>
        <p:spPr/>
        <p:txBody>
          <a:bodyPr/>
          <a:lstStyle/>
          <a:p>
            <a:r>
              <a:rPr lang="ar-SA"/>
              <a:t>انقر لتحرير نمط عنوان الشكل الرئيسي</a:t>
            </a:r>
            <a:endParaRPr lang="ar-EG"/>
          </a:p>
        </p:txBody>
      </p:sp>
      <p:sp>
        <p:nvSpPr>
          <p:cNvPr id="3" name="عنصر نائب للعنوان العمودي 2">
            <a:extLst>
              <a:ext uri="{FF2B5EF4-FFF2-40B4-BE49-F238E27FC236}">
                <a16:creationId xmlns:a16="http://schemas.microsoft.com/office/drawing/2014/main" id="{049497D2-1CD3-8D59-D874-79DD157BD2F3}"/>
              </a:ext>
            </a:extLst>
          </p:cNvPr>
          <p:cNvSpPr>
            <a:spLocks noGrp="1"/>
          </p:cNvSpPr>
          <p:nvPr>
            <p:ph type="body" orient="vert" idx="1"/>
          </p:nvPr>
        </p:nvSpPr>
        <p:spPr/>
        <p:txBody>
          <a:bodyPr vert="eaVert"/>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EG"/>
          </a:p>
        </p:txBody>
      </p:sp>
      <p:sp>
        <p:nvSpPr>
          <p:cNvPr id="4" name="عنصر نائب للتاريخ 3">
            <a:extLst>
              <a:ext uri="{FF2B5EF4-FFF2-40B4-BE49-F238E27FC236}">
                <a16:creationId xmlns:a16="http://schemas.microsoft.com/office/drawing/2014/main" id="{2E00EE4F-B912-561F-249D-31AD91B2765C}"/>
              </a:ext>
            </a:extLst>
          </p:cNvPr>
          <p:cNvSpPr>
            <a:spLocks noGrp="1"/>
          </p:cNvSpPr>
          <p:nvPr>
            <p:ph type="dt" sz="half" idx="10"/>
          </p:nvPr>
        </p:nvSpPr>
        <p:spPr/>
        <p:txBody>
          <a:bodyPr/>
          <a:lstStyle/>
          <a:p>
            <a:fld id="{A8F5BBE4-AF27-46E4-B338-DDE72ED7E90C}" type="datetimeFigureOut">
              <a:rPr lang="ar-EG" smtClean="0"/>
              <a:t>20/12/1444</a:t>
            </a:fld>
            <a:endParaRPr lang="ar-EG"/>
          </a:p>
        </p:txBody>
      </p:sp>
      <p:sp>
        <p:nvSpPr>
          <p:cNvPr id="5" name="عنصر نائب للتذييل 4">
            <a:extLst>
              <a:ext uri="{FF2B5EF4-FFF2-40B4-BE49-F238E27FC236}">
                <a16:creationId xmlns:a16="http://schemas.microsoft.com/office/drawing/2014/main" id="{3C1283DC-2CF5-7587-7BB0-143C69928FA4}"/>
              </a:ext>
            </a:extLst>
          </p:cNvPr>
          <p:cNvSpPr>
            <a:spLocks noGrp="1"/>
          </p:cNvSpPr>
          <p:nvPr>
            <p:ph type="ftr" sz="quarter" idx="11"/>
          </p:nvPr>
        </p:nvSpPr>
        <p:spPr/>
        <p:txBody>
          <a:bodyPr/>
          <a:lstStyle/>
          <a:p>
            <a:endParaRPr lang="ar-EG"/>
          </a:p>
        </p:txBody>
      </p:sp>
      <p:sp>
        <p:nvSpPr>
          <p:cNvPr id="6" name="عنصر نائب لرقم الشريحة 5">
            <a:extLst>
              <a:ext uri="{FF2B5EF4-FFF2-40B4-BE49-F238E27FC236}">
                <a16:creationId xmlns:a16="http://schemas.microsoft.com/office/drawing/2014/main" id="{ACE2D1E3-5E3C-0BC6-F039-FA9E574A2971}"/>
              </a:ext>
            </a:extLst>
          </p:cNvPr>
          <p:cNvSpPr>
            <a:spLocks noGrp="1"/>
          </p:cNvSpPr>
          <p:nvPr>
            <p:ph type="sldNum" sz="quarter" idx="12"/>
          </p:nvPr>
        </p:nvSpPr>
        <p:spPr/>
        <p:txBody>
          <a:bodyPr/>
          <a:lstStyle/>
          <a:p>
            <a:fld id="{E1E3637E-5666-404E-AA76-5095DA6A46EF}" type="slidenum">
              <a:rPr lang="ar-EG" smtClean="0"/>
              <a:t>‹#›</a:t>
            </a:fld>
            <a:endParaRPr lang="ar-EG"/>
          </a:p>
        </p:txBody>
      </p:sp>
    </p:spTree>
    <p:extLst>
      <p:ext uri="{BB962C8B-B14F-4D97-AF65-F5344CB8AC3E}">
        <p14:creationId xmlns:p14="http://schemas.microsoft.com/office/powerpoint/2010/main" val="28245808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عنوان ونص عموديان">
    <p:spTree>
      <p:nvGrpSpPr>
        <p:cNvPr id="1" name=""/>
        <p:cNvGrpSpPr/>
        <p:nvPr/>
      </p:nvGrpSpPr>
      <p:grpSpPr>
        <a:xfrm>
          <a:off x="0" y="0"/>
          <a:ext cx="0" cy="0"/>
          <a:chOff x="0" y="0"/>
          <a:chExt cx="0" cy="0"/>
        </a:xfrm>
      </p:grpSpPr>
      <p:sp>
        <p:nvSpPr>
          <p:cNvPr id="2" name="عنوان عمودي 1">
            <a:extLst>
              <a:ext uri="{FF2B5EF4-FFF2-40B4-BE49-F238E27FC236}">
                <a16:creationId xmlns:a16="http://schemas.microsoft.com/office/drawing/2014/main" id="{7FB84325-F6C4-C6BA-9E03-5059EEFF6B60}"/>
              </a:ext>
            </a:extLst>
          </p:cNvPr>
          <p:cNvSpPr>
            <a:spLocks noGrp="1"/>
          </p:cNvSpPr>
          <p:nvPr>
            <p:ph type="title" orient="vert"/>
          </p:nvPr>
        </p:nvSpPr>
        <p:spPr>
          <a:xfrm>
            <a:off x="8724900" y="365125"/>
            <a:ext cx="2628900" cy="5811838"/>
          </a:xfrm>
        </p:spPr>
        <p:txBody>
          <a:bodyPr vert="eaVert"/>
          <a:lstStyle/>
          <a:p>
            <a:r>
              <a:rPr lang="ar-SA"/>
              <a:t>انقر لتحرير نمط عنوان الشكل الرئيسي</a:t>
            </a:r>
            <a:endParaRPr lang="ar-EG"/>
          </a:p>
        </p:txBody>
      </p:sp>
      <p:sp>
        <p:nvSpPr>
          <p:cNvPr id="3" name="عنصر نائب للعنوان العمودي 2">
            <a:extLst>
              <a:ext uri="{FF2B5EF4-FFF2-40B4-BE49-F238E27FC236}">
                <a16:creationId xmlns:a16="http://schemas.microsoft.com/office/drawing/2014/main" id="{4B4432FE-4A90-0A54-9924-ED654089CE15}"/>
              </a:ext>
            </a:extLst>
          </p:cNvPr>
          <p:cNvSpPr>
            <a:spLocks noGrp="1"/>
          </p:cNvSpPr>
          <p:nvPr>
            <p:ph type="body" orient="vert" idx="1"/>
          </p:nvPr>
        </p:nvSpPr>
        <p:spPr>
          <a:xfrm>
            <a:off x="838200" y="365125"/>
            <a:ext cx="7734300" cy="5811838"/>
          </a:xfrm>
        </p:spPr>
        <p:txBody>
          <a:bodyPr vert="eaVert"/>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EG"/>
          </a:p>
        </p:txBody>
      </p:sp>
      <p:sp>
        <p:nvSpPr>
          <p:cNvPr id="4" name="عنصر نائب للتاريخ 3">
            <a:extLst>
              <a:ext uri="{FF2B5EF4-FFF2-40B4-BE49-F238E27FC236}">
                <a16:creationId xmlns:a16="http://schemas.microsoft.com/office/drawing/2014/main" id="{17F71894-EBDD-2935-86AF-6392D5D919DC}"/>
              </a:ext>
            </a:extLst>
          </p:cNvPr>
          <p:cNvSpPr>
            <a:spLocks noGrp="1"/>
          </p:cNvSpPr>
          <p:nvPr>
            <p:ph type="dt" sz="half" idx="10"/>
          </p:nvPr>
        </p:nvSpPr>
        <p:spPr/>
        <p:txBody>
          <a:bodyPr/>
          <a:lstStyle/>
          <a:p>
            <a:fld id="{A8F5BBE4-AF27-46E4-B338-DDE72ED7E90C}" type="datetimeFigureOut">
              <a:rPr lang="ar-EG" smtClean="0"/>
              <a:t>20/12/1444</a:t>
            </a:fld>
            <a:endParaRPr lang="ar-EG"/>
          </a:p>
        </p:txBody>
      </p:sp>
      <p:sp>
        <p:nvSpPr>
          <p:cNvPr id="5" name="عنصر نائب للتذييل 4">
            <a:extLst>
              <a:ext uri="{FF2B5EF4-FFF2-40B4-BE49-F238E27FC236}">
                <a16:creationId xmlns:a16="http://schemas.microsoft.com/office/drawing/2014/main" id="{699A6757-73CF-322A-48B4-9FDE1E045D5E}"/>
              </a:ext>
            </a:extLst>
          </p:cNvPr>
          <p:cNvSpPr>
            <a:spLocks noGrp="1"/>
          </p:cNvSpPr>
          <p:nvPr>
            <p:ph type="ftr" sz="quarter" idx="11"/>
          </p:nvPr>
        </p:nvSpPr>
        <p:spPr/>
        <p:txBody>
          <a:bodyPr/>
          <a:lstStyle/>
          <a:p>
            <a:endParaRPr lang="ar-EG"/>
          </a:p>
        </p:txBody>
      </p:sp>
      <p:sp>
        <p:nvSpPr>
          <p:cNvPr id="6" name="عنصر نائب لرقم الشريحة 5">
            <a:extLst>
              <a:ext uri="{FF2B5EF4-FFF2-40B4-BE49-F238E27FC236}">
                <a16:creationId xmlns:a16="http://schemas.microsoft.com/office/drawing/2014/main" id="{164CEB82-108A-B322-5B0F-5B46A32FA677}"/>
              </a:ext>
            </a:extLst>
          </p:cNvPr>
          <p:cNvSpPr>
            <a:spLocks noGrp="1"/>
          </p:cNvSpPr>
          <p:nvPr>
            <p:ph type="sldNum" sz="quarter" idx="12"/>
          </p:nvPr>
        </p:nvSpPr>
        <p:spPr/>
        <p:txBody>
          <a:bodyPr/>
          <a:lstStyle/>
          <a:p>
            <a:fld id="{E1E3637E-5666-404E-AA76-5095DA6A46EF}" type="slidenum">
              <a:rPr lang="ar-EG" smtClean="0"/>
              <a:t>‹#›</a:t>
            </a:fld>
            <a:endParaRPr lang="ar-EG"/>
          </a:p>
        </p:txBody>
      </p:sp>
    </p:spTree>
    <p:extLst>
      <p:ext uri="{BB962C8B-B14F-4D97-AF65-F5344CB8AC3E}">
        <p14:creationId xmlns:p14="http://schemas.microsoft.com/office/powerpoint/2010/main" val="39027643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E93C2-20C4-D982-930B-702DB29B86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DBF4AE5-1A08-9DD3-6D23-AE90C4109C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D96687-1C60-ACA4-8904-24246D6B800E}"/>
              </a:ext>
            </a:extLst>
          </p:cNvPr>
          <p:cNvSpPr>
            <a:spLocks noGrp="1"/>
          </p:cNvSpPr>
          <p:nvPr>
            <p:ph type="dt" sz="half" idx="10"/>
          </p:nvPr>
        </p:nvSpPr>
        <p:spPr/>
        <p:txBody>
          <a:bodyPr/>
          <a:lstStyle/>
          <a:p>
            <a:fld id="{C6BABFEE-F2BB-49C8-BA27-45BF93BC761E}" type="datetimeFigureOut">
              <a:rPr lang="en-US" smtClean="0"/>
              <a:t>7/8/2023</a:t>
            </a:fld>
            <a:endParaRPr lang="en-US"/>
          </a:p>
        </p:txBody>
      </p:sp>
      <p:sp>
        <p:nvSpPr>
          <p:cNvPr id="5" name="Footer Placeholder 4">
            <a:extLst>
              <a:ext uri="{FF2B5EF4-FFF2-40B4-BE49-F238E27FC236}">
                <a16:creationId xmlns:a16="http://schemas.microsoft.com/office/drawing/2014/main" id="{7B654488-7539-205D-6F38-1D29C60A68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ACC9B6-2FDE-3558-F18D-B24F5A47BA0D}"/>
              </a:ext>
            </a:extLst>
          </p:cNvPr>
          <p:cNvSpPr>
            <a:spLocks noGrp="1"/>
          </p:cNvSpPr>
          <p:nvPr>
            <p:ph type="sldNum" sz="quarter" idx="12"/>
          </p:nvPr>
        </p:nvSpPr>
        <p:spPr/>
        <p:txBody>
          <a:bodyPr/>
          <a:lstStyle/>
          <a:p>
            <a:fld id="{8153C842-AC2A-48D7-87A8-340EB389446D}" type="slidenum">
              <a:rPr lang="en-US" smtClean="0"/>
              <a:t>‹#›</a:t>
            </a:fld>
            <a:endParaRPr lang="en-US"/>
          </a:p>
        </p:txBody>
      </p:sp>
    </p:spTree>
    <p:extLst>
      <p:ext uri="{BB962C8B-B14F-4D97-AF65-F5344CB8AC3E}">
        <p14:creationId xmlns:p14="http://schemas.microsoft.com/office/powerpoint/2010/main" val="271337683"/>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obj" preserve="1">
  <p:cSld name="عنوان ومحتوى">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60AAB2EC-B6D3-AA66-4F07-9738EAEC7C14}"/>
              </a:ext>
            </a:extLst>
          </p:cNvPr>
          <p:cNvSpPr>
            <a:spLocks noGrp="1"/>
          </p:cNvSpPr>
          <p:nvPr>
            <p:ph type="title"/>
          </p:nvPr>
        </p:nvSpPr>
        <p:spPr/>
        <p:txBody>
          <a:bodyPr/>
          <a:lstStyle/>
          <a:p>
            <a:r>
              <a:rPr lang="ar-SA"/>
              <a:t>انقر لتحرير نمط عنوان الشكل الرئيسي</a:t>
            </a:r>
            <a:endParaRPr lang="ar-EG"/>
          </a:p>
        </p:txBody>
      </p:sp>
      <p:sp>
        <p:nvSpPr>
          <p:cNvPr id="3" name="عنصر نائب للمحتوى 2">
            <a:extLst>
              <a:ext uri="{FF2B5EF4-FFF2-40B4-BE49-F238E27FC236}">
                <a16:creationId xmlns:a16="http://schemas.microsoft.com/office/drawing/2014/main" id="{03253320-D077-A921-C9E1-E56059C5132A}"/>
              </a:ext>
            </a:extLst>
          </p:cNvPr>
          <p:cNvSpPr>
            <a:spLocks noGrp="1"/>
          </p:cNvSpPr>
          <p:nvPr>
            <p:ph idx="1"/>
          </p:nvPr>
        </p:nvSpPr>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EG"/>
          </a:p>
        </p:txBody>
      </p:sp>
      <p:sp>
        <p:nvSpPr>
          <p:cNvPr id="4" name="عنصر نائب للتاريخ 3">
            <a:extLst>
              <a:ext uri="{FF2B5EF4-FFF2-40B4-BE49-F238E27FC236}">
                <a16:creationId xmlns:a16="http://schemas.microsoft.com/office/drawing/2014/main" id="{C789182C-0937-1137-E2E8-DAAF901EE65C}"/>
              </a:ext>
            </a:extLst>
          </p:cNvPr>
          <p:cNvSpPr>
            <a:spLocks noGrp="1"/>
          </p:cNvSpPr>
          <p:nvPr>
            <p:ph type="dt" sz="half" idx="10"/>
          </p:nvPr>
        </p:nvSpPr>
        <p:spPr/>
        <p:txBody>
          <a:bodyPr/>
          <a:lstStyle/>
          <a:p>
            <a:fld id="{A8F5BBE4-AF27-46E4-B338-DDE72ED7E90C}" type="datetimeFigureOut">
              <a:rPr lang="ar-EG" smtClean="0"/>
              <a:t>20/12/1444</a:t>
            </a:fld>
            <a:endParaRPr lang="ar-EG"/>
          </a:p>
        </p:txBody>
      </p:sp>
      <p:sp>
        <p:nvSpPr>
          <p:cNvPr id="5" name="عنصر نائب للتذييل 4">
            <a:extLst>
              <a:ext uri="{FF2B5EF4-FFF2-40B4-BE49-F238E27FC236}">
                <a16:creationId xmlns:a16="http://schemas.microsoft.com/office/drawing/2014/main" id="{65D34FBD-38EE-CF7B-3986-0F0147185660}"/>
              </a:ext>
            </a:extLst>
          </p:cNvPr>
          <p:cNvSpPr>
            <a:spLocks noGrp="1"/>
          </p:cNvSpPr>
          <p:nvPr>
            <p:ph type="ftr" sz="quarter" idx="11"/>
          </p:nvPr>
        </p:nvSpPr>
        <p:spPr/>
        <p:txBody>
          <a:bodyPr/>
          <a:lstStyle/>
          <a:p>
            <a:endParaRPr lang="ar-EG"/>
          </a:p>
        </p:txBody>
      </p:sp>
      <p:sp>
        <p:nvSpPr>
          <p:cNvPr id="6" name="عنصر نائب لرقم الشريحة 5">
            <a:extLst>
              <a:ext uri="{FF2B5EF4-FFF2-40B4-BE49-F238E27FC236}">
                <a16:creationId xmlns:a16="http://schemas.microsoft.com/office/drawing/2014/main" id="{847C67A9-FBFA-8D84-AEA2-CDB7BA58BDA4}"/>
              </a:ext>
            </a:extLst>
          </p:cNvPr>
          <p:cNvSpPr>
            <a:spLocks noGrp="1"/>
          </p:cNvSpPr>
          <p:nvPr>
            <p:ph type="sldNum" sz="quarter" idx="12"/>
          </p:nvPr>
        </p:nvSpPr>
        <p:spPr/>
        <p:txBody>
          <a:bodyPr/>
          <a:lstStyle/>
          <a:p>
            <a:fld id="{E1E3637E-5666-404E-AA76-5095DA6A46EF}" type="slidenum">
              <a:rPr lang="ar-EG" smtClean="0"/>
              <a:t>‹#›</a:t>
            </a:fld>
            <a:endParaRPr lang="ar-EG"/>
          </a:p>
        </p:txBody>
      </p:sp>
    </p:spTree>
    <p:extLst>
      <p:ext uri="{BB962C8B-B14F-4D97-AF65-F5344CB8AC3E}">
        <p14:creationId xmlns:p14="http://schemas.microsoft.com/office/powerpoint/2010/main" val="8785395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EAE8F-032B-4763-AD05-8999548F4D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BE6D05-B5E2-C7BA-65B9-0B68F84AB1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601CBE-08CD-489E-7CC9-3A59AD635F77}"/>
              </a:ext>
            </a:extLst>
          </p:cNvPr>
          <p:cNvSpPr>
            <a:spLocks noGrp="1"/>
          </p:cNvSpPr>
          <p:nvPr>
            <p:ph type="dt" sz="half" idx="10"/>
          </p:nvPr>
        </p:nvSpPr>
        <p:spPr/>
        <p:txBody>
          <a:bodyPr/>
          <a:lstStyle/>
          <a:p>
            <a:fld id="{C6BABFEE-F2BB-49C8-BA27-45BF93BC761E}" type="datetimeFigureOut">
              <a:rPr lang="en-US" smtClean="0"/>
              <a:t>7/8/2023</a:t>
            </a:fld>
            <a:endParaRPr lang="en-US"/>
          </a:p>
        </p:txBody>
      </p:sp>
      <p:sp>
        <p:nvSpPr>
          <p:cNvPr id="5" name="Footer Placeholder 4">
            <a:extLst>
              <a:ext uri="{FF2B5EF4-FFF2-40B4-BE49-F238E27FC236}">
                <a16:creationId xmlns:a16="http://schemas.microsoft.com/office/drawing/2014/main" id="{5A237FE0-D6A3-E4D4-1F4D-A6FC714677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865F81-644F-EE8D-7705-19A9E71D964E}"/>
              </a:ext>
            </a:extLst>
          </p:cNvPr>
          <p:cNvSpPr>
            <a:spLocks noGrp="1"/>
          </p:cNvSpPr>
          <p:nvPr>
            <p:ph type="sldNum" sz="quarter" idx="12"/>
          </p:nvPr>
        </p:nvSpPr>
        <p:spPr/>
        <p:txBody>
          <a:bodyPr/>
          <a:lstStyle/>
          <a:p>
            <a:fld id="{8153C842-AC2A-48D7-87A8-340EB389446D}" type="slidenum">
              <a:rPr lang="en-US" smtClean="0"/>
              <a:t>‹#›</a:t>
            </a:fld>
            <a:endParaRPr lang="en-US"/>
          </a:p>
        </p:txBody>
      </p:sp>
    </p:spTree>
    <p:extLst>
      <p:ext uri="{BB962C8B-B14F-4D97-AF65-F5344CB8AC3E}">
        <p14:creationId xmlns:p14="http://schemas.microsoft.com/office/powerpoint/2010/main" val="38941350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E90BB-A7E8-1355-1DEF-A59C4835C5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BC771B-2B70-92C3-5681-FA019A9C51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A285CB1-6AC7-C6A3-E630-87143EC56B5B}"/>
              </a:ext>
            </a:extLst>
          </p:cNvPr>
          <p:cNvSpPr>
            <a:spLocks noGrp="1"/>
          </p:cNvSpPr>
          <p:nvPr>
            <p:ph type="dt" sz="half" idx="10"/>
          </p:nvPr>
        </p:nvSpPr>
        <p:spPr/>
        <p:txBody>
          <a:bodyPr/>
          <a:lstStyle/>
          <a:p>
            <a:fld id="{C6BABFEE-F2BB-49C8-BA27-45BF93BC761E}" type="datetimeFigureOut">
              <a:rPr lang="en-US" smtClean="0"/>
              <a:t>7/8/2023</a:t>
            </a:fld>
            <a:endParaRPr lang="en-US"/>
          </a:p>
        </p:txBody>
      </p:sp>
      <p:sp>
        <p:nvSpPr>
          <p:cNvPr id="5" name="Footer Placeholder 4">
            <a:extLst>
              <a:ext uri="{FF2B5EF4-FFF2-40B4-BE49-F238E27FC236}">
                <a16:creationId xmlns:a16="http://schemas.microsoft.com/office/drawing/2014/main" id="{511B0DDB-1D05-90F2-65B4-EBDAF31D90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6853F9-A4C7-37B3-6E55-A6BBF74A9031}"/>
              </a:ext>
            </a:extLst>
          </p:cNvPr>
          <p:cNvSpPr>
            <a:spLocks noGrp="1"/>
          </p:cNvSpPr>
          <p:nvPr>
            <p:ph type="sldNum" sz="quarter" idx="12"/>
          </p:nvPr>
        </p:nvSpPr>
        <p:spPr/>
        <p:txBody>
          <a:bodyPr/>
          <a:lstStyle/>
          <a:p>
            <a:fld id="{8153C842-AC2A-48D7-87A8-340EB389446D}" type="slidenum">
              <a:rPr lang="en-US" smtClean="0"/>
              <a:t>‹#›</a:t>
            </a:fld>
            <a:endParaRPr lang="en-US"/>
          </a:p>
        </p:txBody>
      </p:sp>
    </p:spTree>
    <p:extLst>
      <p:ext uri="{BB962C8B-B14F-4D97-AF65-F5344CB8AC3E}">
        <p14:creationId xmlns:p14="http://schemas.microsoft.com/office/powerpoint/2010/main" val="28553100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85DA8-D00D-9E7E-8785-5A67CBA74D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00F59C-EB13-77B6-3591-E25BAE4D1F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D4B8C74-E179-7934-E190-3CB1FB8CF0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3CBF7C1-DCE0-9BA2-1BD9-BFDC012FA9C4}"/>
              </a:ext>
            </a:extLst>
          </p:cNvPr>
          <p:cNvSpPr>
            <a:spLocks noGrp="1"/>
          </p:cNvSpPr>
          <p:nvPr>
            <p:ph type="dt" sz="half" idx="10"/>
          </p:nvPr>
        </p:nvSpPr>
        <p:spPr/>
        <p:txBody>
          <a:bodyPr/>
          <a:lstStyle/>
          <a:p>
            <a:fld id="{C6BABFEE-F2BB-49C8-BA27-45BF93BC761E}" type="datetimeFigureOut">
              <a:rPr lang="en-US" smtClean="0"/>
              <a:t>7/8/2023</a:t>
            </a:fld>
            <a:endParaRPr lang="en-US"/>
          </a:p>
        </p:txBody>
      </p:sp>
      <p:sp>
        <p:nvSpPr>
          <p:cNvPr id="6" name="Footer Placeholder 5">
            <a:extLst>
              <a:ext uri="{FF2B5EF4-FFF2-40B4-BE49-F238E27FC236}">
                <a16:creationId xmlns:a16="http://schemas.microsoft.com/office/drawing/2014/main" id="{51106C59-8FF6-E93B-69B3-C83120558B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5AF346-ADFD-A2D2-EC3F-69832437C3BF}"/>
              </a:ext>
            </a:extLst>
          </p:cNvPr>
          <p:cNvSpPr>
            <a:spLocks noGrp="1"/>
          </p:cNvSpPr>
          <p:nvPr>
            <p:ph type="sldNum" sz="quarter" idx="12"/>
          </p:nvPr>
        </p:nvSpPr>
        <p:spPr/>
        <p:txBody>
          <a:bodyPr/>
          <a:lstStyle/>
          <a:p>
            <a:fld id="{8153C842-AC2A-48D7-87A8-340EB389446D}" type="slidenum">
              <a:rPr lang="en-US" smtClean="0"/>
              <a:t>‹#›</a:t>
            </a:fld>
            <a:endParaRPr lang="en-US"/>
          </a:p>
        </p:txBody>
      </p:sp>
    </p:spTree>
    <p:extLst>
      <p:ext uri="{BB962C8B-B14F-4D97-AF65-F5344CB8AC3E}">
        <p14:creationId xmlns:p14="http://schemas.microsoft.com/office/powerpoint/2010/main" val="21169808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37223-A9FE-3146-89BE-FF9D5C3A1DC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4E8523B-7466-7F17-A31D-A88F536219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71CEA1-8000-4EC2-069D-6D799F7675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B19E9ED-46F9-2933-8B5E-CD5FE77643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36EE18-1CA0-CADC-7DE1-10880E9DE8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4155133-74A1-7800-3BB2-9D547F287A4C}"/>
              </a:ext>
            </a:extLst>
          </p:cNvPr>
          <p:cNvSpPr>
            <a:spLocks noGrp="1"/>
          </p:cNvSpPr>
          <p:nvPr>
            <p:ph type="dt" sz="half" idx="10"/>
          </p:nvPr>
        </p:nvSpPr>
        <p:spPr/>
        <p:txBody>
          <a:bodyPr/>
          <a:lstStyle/>
          <a:p>
            <a:fld id="{C6BABFEE-F2BB-49C8-BA27-45BF93BC761E}" type="datetimeFigureOut">
              <a:rPr lang="en-US" smtClean="0"/>
              <a:t>7/8/2023</a:t>
            </a:fld>
            <a:endParaRPr lang="en-US"/>
          </a:p>
        </p:txBody>
      </p:sp>
      <p:sp>
        <p:nvSpPr>
          <p:cNvPr id="8" name="Footer Placeholder 7">
            <a:extLst>
              <a:ext uri="{FF2B5EF4-FFF2-40B4-BE49-F238E27FC236}">
                <a16:creationId xmlns:a16="http://schemas.microsoft.com/office/drawing/2014/main" id="{A9EDA305-4633-0FC8-570E-A0E23665394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C0B7F0-E229-8155-EA25-29978AFEC5D3}"/>
              </a:ext>
            </a:extLst>
          </p:cNvPr>
          <p:cNvSpPr>
            <a:spLocks noGrp="1"/>
          </p:cNvSpPr>
          <p:nvPr>
            <p:ph type="sldNum" sz="quarter" idx="12"/>
          </p:nvPr>
        </p:nvSpPr>
        <p:spPr/>
        <p:txBody>
          <a:bodyPr/>
          <a:lstStyle/>
          <a:p>
            <a:fld id="{8153C842-AC2A-48D7-87A8-340EB389446D}" type="slidenum">
              <a:rPr lang="en-US" smtClean="0"/>
              <a:t>‹#›</a:t>
            </a:fld>
            <a:endParaRPr lang="en-US"/>
          </a:p>
        </p:txBody>
      </p:sp>
    </p:spTree>
    <p:extLst>
      <p:ext uri="{BB962C8B-B14F-4D97-AF65-F5344CB8AC3E}">
        <p14:creationId xmlns:p14="http://schemas.microsoft.com/office/powerpoint/2010/main" val="38630586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196B0-D345-0B4A-5A73-C40304C5FF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22025C-F415-3602-BD85-EEE1CB93AFEF}"/>
              </a:ext>
            </a:extLst>
          </p:cNvPr>
          <p:cNvSpPr>
            <a:spLocks noGrp="1"/>
          </p:cNvSpPr>
          <p:nvPr>
            <p:ph type="dt" sz="half" idx="10"/>
          </p:nvPr>
        </p:nvSpPr>
        <p:spPr/>
        <p:txBody>
          <a:bodyPr/>
          <a:lstStyle/>
          <a:p>
            <a:fld id="{C6BABFEE-F2BB-49C8-BA27-45BF93BC761E}" type="datetimeFigureOut">
              <a:rPr lang="en-US" smtClean="0"/>
              <a:t>7/8/2023</a:t>
            </a:fld>
            <a:endParaRPr lang="en-US"/>
          </a:p>
        </p:txBody>
      </p:sp>
      <p:sp>
        <p:nvSpPr>
          <p:cNvPr id="4" name="Footer Placeholder 3">
            <a:extLst>
              <a:ext uri="{FF2B5EF4-FFF2-40B4-BE49-F238E27FC236}">
                <a16:creationId xmlns:a16="http://schemas.microsoft.com/office/drawing/2014/main" id="{129FDB63-012F-A409-BA39-6975FA692E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62B0B8F-E52D-6304-7244-39D0D7F5587A}"/>
              </a:ext>
            </a:extLst>
          </p:cNvPr>
          <p:cNvSpPr>
            <a:spLocks noGrp="1"/>
          </p:cNvSpPr>
          <p:nvPr>
            <p:ph type="sldNum" sz="quarter" idx="12"/>
          </p:nvPr>
        </p:nvSpPr>
        <p:spPr/>
        <p:txBody>
          <a:bodyPr/>
          <a:lstStyle/>
          <a:p>
            <a:fld id="{8153C842-AC2A-48D7-87A8-340EB389446D}" type="slidenum">
              <a:rPr lang="en-US" smtClean="0"/>
              <a:t>‹#›</a:t>
            </a:fld>
            <a:endParaRPr lang="en-US"/>
          </a:p>
        </p:txBody>
      </p:sp>
    </p:spTree>
    <p:extLst>
      <p:ext uri="{BB962C8B-B14F-4D97-AF65-F5344CB8AC3E}">
        <p14:creationId xmlns:p14="http://schemas.microsoft.com/office/powerpoint/2010/main" val="34273826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00ACCC-4ED5-B4D9-F6A6-B02C8CCD5A6C}"/>
              </a:ext>
            </a:extLst>
          </p:cNvPr>
          <p:cNvSpPr>
            <a:spLocks noGrp="1"/>
          </p:cNvSpPr>
          <p:nvPr>
            <p:ph type="dt" sz="half" idx="10"/>
          </p:nvPr>
        </p:nvSpPr>
        <p:spPr/>
        <p:txBody>
          <a:bodyPr/>
          <a:lstStyle/>
          <a:p>
            <a:fld id="{C6BABFEE-F2BB-49C8-BA27-45BF93BC761E}" type="datetimeFigureOut">
              <a:rPr lang="en-US" smtClean="0"/>
              <a:t>7/8/2023</a:t>
            </a:fld>
            <a:endParaRPr lang="en-US"/>
          </a:p>
        </p:txBody>
      </p:sp>
      <p:sp>
        <p:nvSpPr>
          <p:cNvPr id="3" name="Footer Placeholder 2">
            <a:extLst>
              <a:ext uri="{FF2B5EF4-FFF2-40B4-BE49-F238E27FC236}">
                <a16:creationId xmlns:a16="http://schemas.microsoft.com/office/drawing/2014/main" id="{4D45A772-44E8-7E93-E10B-A9F0D887B68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DACDFA-6394-D623-65DC-AF1FF2AF0E79}"/>
              </a:ext>
            </a:extLst>
          </p:cNvPr>
          <p:cNvSpPr>
            <a:spLocks noGrp="1"/>
          </p:cNvSpPr>
          <p:nvPr>
            <p:ph type="sldNum" sz="quarter" idx="12"/>
          </p:nvPr>
        </p:nvSpPr>
        <p:spPr/>
        <p:txBody>
          <a:bodyPr/>
          <a:lstStyle/>
          <a:p>
            <a:fld id="{8153C842-AC2A-48D7-87A8-340EB389446D}" type="slidenum">
              <a:rPr lang="en-US" smtClean="0"/>
              <a:t>‹#›</a:t>
            </a:fld>
            <a:endParaRPr lang="en-US"/>
          </a:p>
        </p:txBody>
      </p:sp>
    </p:spTree>
    <p:extLst>
      <p:ext uri="{BB962C8B-B14F-4D97-AF65-F5344CB8AC3E}">
        <p14:creationId xmlns:p14="http://schemas.microsoft.com/office/powerpoint/2010/main" val="3864783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7/8/2023</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014985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3743F-99E0-EC61-15BE-AE3E9155FF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E16F1C5-14E0-882A-BC57-273911D13F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2DF0BB-9877-4AD4-4D57-F9A74BB9A0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DD099D-6160-EDEA-1096-72A019967B0D}"/>
              </a:ext>
            </a:extLst>
          </p:cNvPr>
          <p:cNvSpPr>
            <a:spLocks noGrp="1"/>
          </p:cNvSpPr>
          <p:nvPr>
            <p:ph type="dt" sz="half" idx="10"/>
          </p:nvPr>
        </p:nvSpPr>
        <p:spPr/>
        <p:txBody>
          <a:bodyPr/>
          <a:lstStyle/>
          <a:p>
            <a:fld id="{C6BABFEE-F2BB-49C8-BA27-45BF93BC761E}" type="datetimeFigureOut">
              <a:rPr lang="en-US" smtClean="0"/>
              <a:t>7/8/2023</a:t>
            </a:fld>
            <a:endParaRPr lang="en-US"/>
          </a:p>
        </p:txBody>
      </p:sp>
      <p:sp>
        <p:nvSpPr>
          <p:cNvPr id="6" name="Footer Placeholder 5">
            <a:extLst>
              <a:ext uri="{FF2B5EF4-FFF2-40B4-BE49-F238E27FC236}">
                <a16:creationId xmlns:a16="http://schemas.microsoft.com/office/drawing/2014/main" id="{2025AB50-8F20-AB2B-7884-E22A0A8AF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F8D9B9-F2AB-13D5-BCF7-415309855BD5}"/>
              </a:ext>
            </a:extLst>
          </p:cNvPr>
          <p:cNvSpPr>
            <a:spLocks noGrp="1"/>
          </p:cNvSpPr>
          <p:nvPr>
            <p:ph type="sldNum" sz="quarter" idx="12"/>
          </p:nvPr>
        </p:nvSpPr>
        <p:spPr/>
        <p:txBody>
          <a:bodyPr/>
          <a:lstStyle/>
          <a:p>
            <a:fld id="{8153C842-AC2A-48D7-87A8-340EB389446D}" type="slidenum">
              <a:rPr lang="en-US" smtClean="0"/>
              <a:t>‹#›</a:t>
            </a:fld>
            <a:endParaRPr lang="en-US"/>
          </a:p>
        </p:txBody>
      </p:sp>
    </p:spTree>
    <p:extLst>
      <p:ext uri="{BB962C8B-B14F-4D97-AF65-F5344CB8AC3E}">
        <p14:creationId xmlns:p14="http://schemas.microsoft.com/office/powerpoint/2010/main" val="2130785027"/>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secHead" preserve="1">
  <p:cSld name="عنوان المقطع">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BD2F3956-6D1E-C45D-63E8-7B4E57AAE889}"/>
              </a:ext>
            </a:extLst>
          </p:cNvPr>
          <p:cNvSpPr>
            <a:spLocks noGrp="1"/>
          </p:cNvSpPr>
          <p:nvPr>
            <p:ph type="title"/>
          </p:nvPr>
        </p:nvSpPr>
        <p:spPr>
          <a:xfrm>
            <a:off x="831850" y="1709738"/>
            <a:ext cx="10515600" cy="2852737"/>
          </a:xfrm>
        </p:spPr>
        <p:txBody>
          <a:bodyPr anchor="b"/>
          <a:lstStyle>
            <a:lvl1pPr>
              <a:defRPr sz="6000"/>
            </a:lvl1pPr>
          </a:lstStyle>
          <a:p>
            <a:r>
              <a:rPr lang="ar-SA"/>
              <a:t>انقر لتحرير نمط عنوان الشكل الرئيسي</a:t>
            </a:r>
            <a:endParaRPr lang="ar-EG"/>
          </a:p>
        </p:txBody>
      </p:sp>
      <p:sp>
        <p:nvSpPr>
          <p:cNvPr id="3" name="عنصر نائب للنص 2">
            <a:extLst>
              <a:ext uri="{FF2B5EF4-FFF2-40B4-BE49-F238E27FC236}">
                <a16:creationId xmlns:a16="http://schemas.microsoft.com/office/drawing/2014/main" id="{D13DB1D3-1113-EDEF-D2EB-9FE71C00B1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ar-SA"/>
              <a:t>انقر لتحرير أنماط نص الشكل الرئيسي</a:t>
            </a:r>
          </a:p>
        </p:txBody>
      </p:sp>
      <p:sp>
        <p:nvSpPr>
          <p:cNvPr id="4" name="عنصر نائب للتاريخ 3">
            <a:extLst>
              <a:ext uri="{FF2B5EF4-FFF2-40B4-BE49-F238E27FC236}">
                <a16:creationId xmlns:a16="http://schemas.microsoft.com/office/drawing/2014/main" id="{95E7251D-149B-29C5-42FA-38053CEA223B}"/>
              </a:ext>
            </a:extLst>
          </p:cNvPr>
          <p:cNvSpPr>
            <a:spLocks noGrp="1"/>
          </p:cNvSpPr>
          <p:nvPr>
            <p:ph type="dt" sz="half" idx="10"/>
          </p:nvPr>
        </p:nvSpPr>
        <p:spPr/>
        <p:txBody>
          <a:bodyPr/>
          <a:lstStyle/>
          <a:p>
            <a:fld id="{A8F5BBE4-AF27-46E4-B338-DDE72ED7E90C}" type="datetimeFigureOut">
              <a:rPr lang="ar-EG" smtClean="0"/>
              <a:t>20/12/1444</a:t>
            </a:fld>
            <a:endParaRPr lang="ar-EG"/>
          </a:p>
        </p:txBody>
      </p:sp>
      <p:sp>
        <p:nvSpPr>
          <p:cNvPr id="5" name="عنصر نائب للتذييل 4">
            <a:extLst>
              <a:ext uri="{FF2B5EF4-FFF2-40B4-BE49-F238E27FC236}">
                <a16:creationId xmlns:a16="http://schemas.microsoft.com/office/drawing/2014/main" id="{3A50F069-240E-3584-347B-B06BE28E4C84}"/>
              </a:ext>
            </a:extLst>
          </p:cNvPr>
          <p:cNvSpPr>
            <a:spLocks noGrp="1"/>
          </p:cNvSpPr>
          <p:nvPr>
            <p:ph type="ftr" sz="quarter" idx="11"/>
          </p:nvPr>
        </p:nvSpPr>
        <p:spPr/>
        <p:txBody>
          <a:bodyPr/>
          <a:lstStyle/>
          <a:p>
            <a:endParaRPr lang="ar-EG"/>
          </a:p>
        </p:txBody>
      </p:sp>
      <p:sp>
        <p:nvSpPr>
          <p:cNvPr id="6" name="عنصر نائب لرقم الشريحة 5">
            <a:extLst>
              <a:ext uri="{FF2B5EF4-FFF2-40B4-BE49-F238E27FC236}">
                <a16:creationId xmlns:a16="http://schemas.microsoft.com/office/drawing/2014/main" id="{1AE6E754-2903-809D-0363-232D1A36E433}"/>
              </a:ext>
            </a:extLst>
          </p:cNvPr>
          <p:cNvSpPr>
            <a:spLocks noGrp="1"/>
          </p:cNvSpPr>
          <p:nvPr>
            <p:ph type="sldNum" sz="quarter" idx="12"/>
          </p:nvPr>
        </p:nvSpPr>
        <p:spPr/>
        <p:txBody>
          <a:bodyPr/>
          <a:lstStyle/>
          <a:p>
            <a:fld id="{E1E3637E-5666-404E-AA76-5095DA6A46EF}" type="slidenum">
              <a:rPr lang="ar-EG" smtClean="0"/>
              <a:t>‹#›</a:t>
            </a:fld>
            <a:endParaRPr lang="ar-EG"/>
          </a:p>
        </p:txBody>
      </p:sp>
    </p:spTree>
    <p:extLst>
      <p:ext uri="{BB962C8B-B14F-4D97-AF65-F5344CB8AC3E}">
        <p14:creationId xmlns:p14="http://schemas.microsoft.com/office/powerpoint/2010/main" val="27102607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3B4E4-AFB0-AC96-3973-DD85347192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281D1B-67FC-BCC6-0710-DA8A7704C6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389E01-5D78-6E23-97E1-81014AC93B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085A03-7C49-BD34-2B59-F3871B98A200}"/>
              </a:ext>
            </a:extLst>
          </p:cNvPr>
          <p:cNvSpPr>
            <a:spLocks noGrp="1"/>
          </p:cNvSpPr>
          <p:nvPr>
            <p:ph type="dt" sz="half" idx="10"/>
          </p:nvPr>
        </p:nvSpPr>
        <p:spPr/>
        <p:txBody>
          <a:bodyPr/>
          <a:lstStyle/>
          <a:p>
            <a:fld id="{C6BABFEE-F2BB-49C8-BA27-45BF93BC761E}" type="datetimeFigureOut">
              <a:rPr lang="en-US" smtClean="0"/>
              <a:t>7/8/2023</a:t>
            </a:fld>
            <a:endParaRPr lang="en-US"/>
          </a:p>
        </p:txBody>
      </p:sp>
      <p:sp>
        <p:nvSpPr>
          <p:cNvPr id="6" name="Footer Placeholder 5">
            <a:extLst>
              <a:ext uri="{FF2B5EF4-FFF2-40B4-BE49-F238E27FC236}">
                <a16:creationId xmlns:a16="http://schemas.microsoft.com/office/drawing/2014/main" id="{0CD01BE8-59BC-2A81-5F58-1D5D49FED0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79F7A0-7040-7354-3BAA-88F6AE22A825}"/>
              </a:ext>
            </a:extLst>
          </p:cNvPr>
          <p:cNvSpPr>
            <a:spLocks noGrp="1"/>
          </p:cNvSpPr>
          <p:nvPr>
            <p:ph type="sldNum" sz="quarter" idx="12"/>
          </p:nvPr>
        </p:nvSpPr>
        <p:spPr/>
        <p:txBody>
          <a:bodyPr/>
          <a:lstStyle/>
          <a:p>
            <a:fld id="{8153C842-AC2A-48D7-87A8-340EB389446D}" type="slidenum">
              <a:rPr lang="en-US" smtClean="0"/>
              <a:t>‹#›</a:t>
            </a:fld>
            <a:endParaRPr lang="en-US"/>
          </a:p>
        </p:txBody>
      </p:sp>
    </p:spTree>
    <p:extLst>
      <p:ext uri="{BB962C8B-B14F-4D97-AF65-F5344CB8AC3E}">
        <p14:creationId xmlns:p14="http://schemas.microsoft.com/office/powerpoint/2010/main" val="26357937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19C9A-A15F-1837-636B-00DFDBF2B4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AC6EFA5-E55F-F685-074B-1BE34D1930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437972-FFD2-A422-A08F-80E4FE52C9FF}"/>
              </a:ext>
            </a:extLst>
          </p:cNvPr>
          <p:cNvSpPr>
            <a:spLocks noGrp="1"/>
          </p:cNvSpPr>
          <p:nvPr>
            <p:ph type="dt" sz="half" idx="10"/>
          </p:nvPr>
        </p:nvSpPr>
        <p:spPr/>
        <p:txBody>
          <a:bodyPr/>
          <a:lstStyle/>
          <a:p>
            <a:fld id="{C6BABFEE-F2BB-49C8-BA27-45BF93BC761E}" type="datetimeFigureOut">
              <a:rPr lang="en-US" smtClean="0"/>
              <a:t>7/8/2023</a:t>
            </a:fld>
            <a:endParaRPr lang="en-US"/>
          </a:p>
        </p:txBody>
      </p:sp>
      <p:sp>
        <p:nvSpPr>
          <p:cNvPr id="5" name="Footer Placeholder 4">
            <a:extLst>
              <a:ext uri="{FF2B5EF4-FFF2-40B4-BE49-F238E27FC236}">
                <a16:creationId xmlns:a16="http://schemas.microsoft.com/office/drawing/2014/main" id="{BC2479EF-C0C5-0496-FA34-018DBC76C1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822D3-12DA-53A5-31BD-842AE1A23544}"/>
              </a:ext>
            </a:extLst>
          </p:cNvPr>
          <p:cNvSpPr>
            <a:spLocks noGrp="1"/>
          </p:cNvSpPr>
          <p:nvPr>
            <p:ph type="sldNum" sz="quarter" idx="12"/>
          </p:nvPr>
        </p:nvSpPr>
        <p:spPr/>
        <p:txBody>
          <a:bodyPr/>
          <a:lstStyle/>
          <a:p>
            <a:fld id="{8153C842-AC2A-48D7-87A8-340EB389446D}" type="slidenum">
              <a:rPr lang="en-US" smtClean="0"/>
              <a:t>‹#›</a:t>
            </a:fld>
            <a:endParaRPr lang="en-US"/>
          </a:p>
        </p:txBody>
      </p:sp>
    </p:spTree>
    <p:extLst>
      <p:ext uri="{BB962C8B-B14F-4D97-AF65-F5344CB8AC3E}">
        <p14:creationId xmlns:p14="http://schemas.microsoft.com/office/powerpoint/2010/main" val="33044126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E9D126-9BB4-1346-CC7B-57B64B7225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D59A213-7EAC-0446-DAD1-42A44CD9EB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CE4D83-2CBC-E89A-59B9-CBD4EC61C919}"/>
              </a:ext>
            </a:extLst>
          </p:cNvPr>
          <p:cNvSpPr>
            <a:spLocks noGrp="1"/>
          </p:cNvSpPr>
          <p:nvPr>
            <p:ph type="dt" sz="half" idx="10"/>
          </p:nvPr>
        </p:nvSpPr>
        <p:spPr/>
        <p:txBody>
          <a:bodyPr/>
          <a:lstStyle/>
          <a:p>
            <a:fld id="{C6BABFEE-F2BB-49C8-BA27-45BF93BC761E}" type="datetimeFigureOut">
              <a:rPr lang="en-US" smtClean="0"/>
              <a:t>7/8/2023</a:t>
            </a:fld>
            <a:endParaRPr lang="en-US"/>
          </a:p>
        </p:txBody>
      </p:sp>
      <p:sp>
        <p:nvSpPr>
          <p:cNvPr id="5" name="Footer Placeholder 4">
            <a:extLst>
              <a:ext uri="{FF2B5EF4-FFF2-40B4-BE49-F238E27FC236}">
                <a16:creationId xmlns:a16="http://schemas.microsoft.com/office/drawing/2014/main" id="{9C82807C-366F-700E-DA4F-E333DA5E25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D0AD79-429B-7D52-7F0D-EC1C04D59794}"/>
              </a:ext>
            </a:extLst>
          </p:cNvPr>
          <p:cNvSpPr>
            <a:spLocks noGrp="1"/>
          </p:cNvSpPr>
          <p:nvPr>
            <p:ph type="sldNum" sz="quarter" idx="12"/>
          </p:nvPr>
        </p:nvSpPr>
        <p:spPr/>
        <p:txBody>
          <a:bodyPr/>
          <a:lstStyle/>
          <a:p>
            <a:fld id="{8153C842-AC2A-48D7-87A8-340EB389446D}" type="slidenum">
              <a:rPr lang="en-US" smtClean="0"/>
              <a:t>‹#›</a:t>
            </a:fld>
            <a:endParaRPr lang="en-US"/>
          </a:p>
        </p:txBody>
      </p:sp>
    </p:spTree>
    <p:extLst>
      <p:ext uri="{BB962C8B-B14F-4D97-AF65-F5344CB8AC3E}">
        <p14:creationId xmlns:p14="http://schemas.microsoft.com/office/powerpoint/2010/main" val="2970384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7/8/2023</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5661929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محتويان">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C3C7C101-BF97-3B21-497D-AD3641EA599B}"/>
              </a:ext>
            </a:extLst>
          </p:cNvPr>
          <p:cNvSpPr>
            <a:spLocks noGrp="1"/>
          </p:cNvSpPr>
          <p:nvPr>
            <p:ph type="title"/>
          </p:nvPr>
        </p:nvSpPr>
        <p:spPr/>
        <p:txBody>
          <a:bodyPr/>
          <a:lstStyle/>
          <a:p>
            <a:r>
              <a:rPr lang="ar-SA"/>
              <a:t>انقر لتحرير نمط عنوان الشكل الرئيسي</a:t>
            </a:r>
            <a:endParaRPr lang="ar-EG"/>
          </a:p>
        </p:txBody>
      </p:sp>
      <p:sp>
        <p:nvSpPr>
          <p:cNvPr id="3" name="عنصر نائب للمحتوى 2">
            <a:extLst>
              <a:ext uri="{FF2B5EF4-FFF2-40B4-BE49-F238E27FC236}">
                <a16:creationId xmlns:a16="http://schemas.microsoft.com/office/drawing/2014/main" id="{2E8BB247-BBE5-D895-1448-F2224793951C}"/>
              </a:ext>
            </a:extLst>
          </p:cNvPr>
          <p:cNvSpPr>
            <a:spLocks noGrp="1"/>
          </p:cNvSpPr>
          <p:nvPr>
            <p:ph sz="half" idx="1"/>
          </p:nvPr>
        </p:nvSpPr>
        <p:spPr>
          <a:xfrm>
            <a:off x="838200" y="1825625"/>
            <a:ext cx="5181600" cy="4351338"/>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EG"/>
          </a:p>
        </p:txBody>
      </p:sp>
      <p:sp>
        <p:nvSpPr>
          <p:cNvPr id="4" name="عنصر نائب للمحتوى 3">
            <a:extLst>
              <a:ext uri="{FF2B5EF4-FFF2-40B4-BE49-F238E27FC236}">
                <a16:creationId xmlns:a16="http://schemas.microsoft.com/office/drawing/2014/main" id="{1418D915-06FF-CD6E-E79F-B4A7B09A6D53}"/>
              </a:ext>
            </a:extLst>
          </p:cNvPr>
          <p:cNvSpPr>
            <a:spLocks noGrp="1"/>
          </p:cNvSpPr>
          <p:nvPr>
            <p:ph sz="half" idx="2"/>
          </p:nvPr>
        </p:nvSpPr>
        <p:spPr>
          <a:xfrm>
            <a:off x="6172200" y="1825625"/>
            <a:ext cx="5181600" cy="4351338"/>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EG"/>
          </a:p>
        </p:txBody>
      </p:sp>
      <p:sp>
        <p:nvSpPr>
          <p:cNvPr id="5" name="عنصر نائب للتاريخ 4">
            <a:extLst>
              <a:ext uri="{FF2B5EF4-FFF2-40B4-BE49-F238E27FC236}">
                <a16:creationId xmlns:a16="http://schemas.microsoft.com/office/drawing/2014/main" id="{F7B8AD13-68D1-F280-5D78-6AB25EA84380}"/>
              </a:ext>
            </a:extLst>
          </p:cNvPr>
          <p:cNvSpPr>
            <a:spLocks noGrp="1"/>
          </p:cNvSpPr>
          <p:nvPr>
            <p:ph type="dt" sz="half" idx="10"/>
          </p:nvPr>
        </p:nvSpPr>
        <p:spPr/>
        <p:txBody>
          <a:bodyPr/>
          <a:lstStyle/>
          <a:p>
            <a:fld id="{A8F5BBE4-AF27-46E4-B338-DDE72ED7E90C}" type="datetimeFigureOut">
              <a:rPr lang="ar-EG" smtClean="0"/>
              <a:t>20/12/1444</a:t>
            </a:fld>
            <a:endParaRPr lang="ar-EG"/>
          </a:p>
        </p:txBody>
      </p:sp>
      <p:sp>
        <p:nvSpPr>
          <p:cNvPr id="6" name="عنصر نائب للتذييل 5">
            <a:extLst>
              <a:ext uri="{FF2B5EF4-FFF2-40B4-BE49-F238E27FC236}">
                <a16:creationId xmlns:a16="http://schemas.microsoft.com/office/drawing/2014/main" id="{8FD2ED92-64A7-1959-480F-635630074D67}"/>
              </a:ext>
            </a:extLst>
          </p:cNvPr>
          <p:cNvSpPr>
            <a:spLocks noGrp="1"/>
          </p:cNvSpPr>
          <p:nvPr>
            <p:ph type="ftr" sz="quarter" idx="11"/>
          </p:nvPr>
        </p:nvSpPr>
        <p:spPr/>
        <p:txBody>
          <a:bodyPr/>
          <a:lstStyle/>
          <a:p>
            <a:endParaRPr lang="ar-EG"/>
          </a:p>
        </p:txBody>
      </p:sp>
      <p:sp>
        <p:nvSpPr>
          <p:cNvPr id="7" name="عنصر نائب لرقم الشريحة 6">
            <a:extLst>
              <a:ext uri="{FF2B5EF4-FFF2-40B4-BE49-F238E27FC236}">
                <a16:creationId xmlns:a16="http://schemas.microsoft.com/office/drawing/2014/main" id="{8F3B711B-CB12-DC56-EA28-46B321CBCFBF}"/>
              </a:ext>
            </a:extLst>
          </p:cNvPr>
          <p:cNvSpPr>
            <a:spLocks noGrp="1"/>
          </p:cNvSpPr>
          <p:nvPr>
            <p:ph type="sldNum" sz="quarter" idx="12"/>
          </p:nvPr>
        </p:nvSpPr>
        <p:spPr/>
        <p:txBody>
          <a:bodyPr/>
          <a:lstStyle/>
          <a:p>
            <a:fld id="{E1E3637E-5666-404E-AA76-5095DA6A46EF}" type="slidenum">
              <a:rPr lang="ar-EG" smtClean="0"/>
              <a:t>‹#›</a:t>
            </a:fld>
            <a:endParaRPr lang="ar-EG"/>
          </a:p>
        </p:txBody>
      </p:sp>
    </p:spTree>
    <p:extLst>
      <p:ext uri="{BB962C8B-B14F-4D97-AF65-F5344CB8AC3E}">
        <p14:creationId xmlns:p14="http://schemas.microsoft.com/office/powerpoint/2010/main" val="65523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7/8/2023</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766305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مقارنة">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56BF209F-07E1-E7B9-1F68-C0C883DA7DA1}"/>
              </a:ext>
            </a:extLst>
          </p:cNvPr>
          <p:cNvSpPr>
            <a:spLocks noGrp="1"/>
          </p:cNvSpPr>
          <p:nvPr>
            <p:ph type="title"/>
          </p:nvPr>
        </p:nvSpPr>
        <p:spPr>
          <a:xfrm>
            <a:off x="839788" y="365125"/>
            <a:ext cx="10515600" cy="1325563"/>
          </a:xfrm>
        </p:spPr>
        <p:txBody>
          <a:bodyPr/>
          <a:lstStyle/>
          <a:p>
            <a:r>
              <a:rPr lang="ar-SA"/>
              <a:t>انقر لتحرير نمط عنوان الشكل الرئيسي</a:t>
            </a:r>
            <a:endParaRPr lang="ar-EG"/>
          </a:p>
        </p:txBody>
      </p:sp>
      <p:sp>
        <p:nvSpPr>
          <p:cNvPr id="3" name="عنصر نائب للنص 2">
            <a:extLst>
              <a:ext uri="{FF2B5EF4-FFF2-40B4-BE49-F238E27FC236}">
                <a16:creationId xmlns:a16="http://schemas.microsoft.com/office/drawing/2014/main" id="{4E22E175-6746-5E42-3279-1661933CF8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نص الشكل الرئيسي</a:t>
            </a:r>
          </a:p>
        </p:txBody>
      </p:sp>
      <p:sp>
        <p:nvSpPr>
          <p:cNvPr id="4" name="عنصر نائب للمحتوى 3">
            <a:extLst>
              <a:ext uri="{FF2B5EF4-FFF2-40B4-BE49-F238E27FC236}">
                <a16:creationId xmlns:a16="http://schemas.microsoft.com/office/drawing/2014/main" id="{A9C39F91-2AE7-3EE0-35DC-291825E7B49B}"/>
              </a:ext>
            </a:extLst>
          </p:cNvPr>
          <p:cNvSpPr>
            <a:spLocks noGrp="1"/>
          </p:cNvSpPr>
          <p:nvPr>
            <p:ph sz="half" idx="2"/>
          </p:nvPr>
        </p:nvSpPr>
        <p:spPr>
          <a:xfrm>
            <a:off x="839788" y="2505075"/>
            <a:ext cx="5157787" cy="3684588"/>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EG"/>
          </a:p>
        </p:txBody>
      </p:sp>
      <p:sp>
        <p:nvSpPr>
          <p:cNvPr id="5" name="عنصر نائب للنص 4">
            <a:extLst>
              <a:ext uri="{FF2B5EF4-FFF2-40B4-BE49-F238E27FC236}">
                <a16:creationId xmlns:a16="http://schemas.microsoft.com/office/drawing/2014/main" id="{FBFD282F-9550-1830-C255-B65C461DD9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نص الشكل الرئيسي</a:t>
            </a:r>
          </a:p>
        </p:txBody>
      </p:sp>
      <p:sp>
        <p:nvSpPr>
          <p:cNvPr id="6" name="عنصر نائب للمحتوى 5">
            <a:extLst>
              <a:ext uri="{FF2B5EF4-FFF2-40B4-BE49-F238E27FC236}">
                <a16:creationId xmlns:a16="http://schemas.microsoft.com/office/drawing/2014/main" id="{4EC778EC-F08B-20C2-C9FF-1E3D87A3BA54}"/>
              </a:ext>
            </a:extLst>
          </p:cNvPr>
          <p:cNvSpPr>
            <a:spLocks noGrp="1"/>
          </p:cNvSpPr>
          <p:nvPr>
            <p:ph sz="quarter" idx="4"/>
          </p:nvPr>
        </p:nvSpPr>
        <p:spPr>
          <a:xfrm>
            <a:off x="6172200" y="2505075"/>
            <a:ext cx="5183188" cy="3684588"/>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EG"/>
          </a:p>
        </p:txBody>
      </p:sp>
      <p:sp>
        <p:nvSpPr>
          <p:cNvPr id="7" name="عنصر نائب للتاريخ 6">
            <a:extLst>
              <a:ext uri="{FF2B5EF4-FFF2-40B4-BE49-F238E27FC236}">
                <a16:creationId xmlns:a16="http://schemas.microsoft.com/office/drawing/2014/main" id="{1A552ECB-DC15-806E-725D-2441CFD900D7}"/>
              </a:ext>
            </a:extLst>
          </p:cNvPr>
          <p:cNvSpPr>
            <a:spLocks noGrp="1"/>
          </p:cNvSpPr>
          <p:nvPr>
            <p:ph type="dt" sz="half" idx="10"/>
          </p:nvPr>
        </p:nvSpPr>
        <p:spPr/>
        <p:txBody>
          <a:bodyPr/>
          <a:lstStyle/>
          <a:p>
            <a:fld id="{A8F5BBE4-AF27-46E4-B338-DDE72ED7E90C}" type="datetimeFigureOut">
              <a:rPr lang="ar-EG" smtClean="0"/>
              <a:t>20/12/1444</a:t>
            </a:fld>
            <a:endParaRPr lang="ar-EG"/>
          </a:p>
        </p:txBody>
      </p:sp>
      <p:sp>
        <p:nvSpPr>
          <p:cNvPr id="8" name="عنصر نائب للتذييل 7">
            <a:extLst>
              <a:ext uri="{FF2B5EF4-FFF2-40B4-BE49-F238E27FC236}">
                <a16:creationId xmlns:a16="http://schemas.microsoft.com/office/drawing/2014/main" id="{D62972F0-45B4-796B-C668-B2ADC8A82B58}"/>
              </a:ext>
            </a:extLst>
          </p:cNvPr>
          <p:cNvSpPr>
            <a:spLocks noGrp="1"/>
          </p:cNvSpPr>
          <p:nvPr>
            <p:ph type="ftr" sz="quarter" idx="11"/>
          </p:nvPr>
        </p:nvSpPr>
        <p:spPr/>
        <p:txBody>
          <a:bodyPr/>
          <a:lstStyle/>
          <a:p>
            <a:endParaRPr lang="ar-EG"/>
          </a:p>
        </p:txBody>
      </p:sp>
      <p:sp>
        <p:nvSpPr>
          <p:cNvPr id="9" name="عنصر نائب لرقم الشريحة 8">
            <a:extLst>
              <a:ext uri="{FF2B5EF4-FFF2-40B4-BE49-F238E27FC236}">
                <a16:creationId xmlns:a16="http://schemas.microsoft.com/office/drawing/2014/main" id="{EA9DCF58-D9B2-E23E-B216-A0375CD8F357}"/>
              </a:ext>
            </a:extLst>
          </p:cNvPr>
          <p:cNvSpPr>
            <a:spLocks noGrp="1"/>
          </p:cNvSpPr>
          <p:nvPr>
            <p:ph type="sldNum" sz="quarter" idx="12"/>
          </p:nvPr>
        </p:nvSpPr>
        <p:spPr/>
        <p:txBody>
          <a:bodyPr/>
          <a:lstStyle/>
          <a:p>
            <a:fld id="{E1E3637E-5666-404E-AA76-5095DA6A46EF}" type="slidenum">
              <a:rPr lang="ar-EG" smtClean="0"/>
              <a:t>‹#›</a:t>
            </a:fld>
            <a:endParaRPr lang="ar-EG"/>
          </a:p>
        </p:txBody>
      </p:sp>
    </p:spTree>
    <p:extLst>
      <p:ext uri="{BB962C8B-B14F-4D97-AF65-F5344CB8AC3E}">
        <p14:creationId xmlns:p14="http://schemas.microsoft.com/office/powerpoint/2010/main" val="1445875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7/8/2023</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386529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عنوان فقط">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202F3D1F-DF5D-7BD8-8965-5C3969C3CEBA}"/>
              </a:ext>
            </a:extLst>
          </p:cNvPr>
          <p:cNvSpPr>
            <a:spLocks noGrp="1"/>
          </p:cNvSpPr>
          <p:nvPr>
            <p:ph type="title"/>
          </p:nvPr>
        </p:nvSpPr>
        <p:spPr/>
        <p:txBody>
          <a:bodyPr/>
          <a:lstStyle/>
          <a:p>
            <a:r>
              <a:rPr lang="ar-SA"/>
              <a:t>انقر لتحرير نمط عنوان الشكل الرئيسي</a:t>
            </a:r>
            <a:endParaRPr lang="ar-EG"/>
          </a:p>
        </p:txBody>
      </p:sp>
      <p:sp>
        <p:nvSpPr>
          <p:cNvPr id="3" name="عنصر نائب للتاريخ 2">
            <a:extLst>
              <a:ext uri="{FF2B5EF4-FFF2-40B4-BE49-F238E27FC236}">
                <a16:creationId xmlns:a16="http://schemas.microsoft.com/office/drawing/2014/main" id="{86EAAC97-FF0F-8D04-DB12-F82D62221C23}"/>
              </a:ext>
            </a:extLst>
          </p:cNvPr>
          <p:cNvSpPr>
            <a:spLocks noGrp="1"/>
          </p:cNvSpPr>
          <p:nvPr>
            <p:ph type="dt" sz="half" idx="10"/>
          </p:nvPr>
        </p:nvSpPr>
        <p:spPr/>
        <p:txBody>
          <a:bodyPr/>
          <a:lstStyle/>
          <a:p>
            <a:fld id="{A8F5BBE4-AF27-46E4-B338-DDE72ED7E90C}" type="datetimeFigureOut">
              <a:rPr lang="ar-EG" smtClean="0"/>
              <a:t>20/12/1444</a:t>
            </a:fld>
            <a:endParaRPr lang="ar-EG"/>
          </a:p>
        </p:txBody>
      </p:sp>
      <p:sp>
        <p:nvSpPr>
          <p:cNvPr id="4" name="عنصر نائب للتذييل 3">
            <a:extLst>
              <a:ext uri="{FF2B5EF4-FFF2-40B4-BE49-F238E27FC236}">
                <a16:creationId xmlns:a16="http://schemas.microsoft.com/office/drawing/2014/main" id="{FB11D64E-7B15-40F0-B41F-89035A697FB5}"/>
              </a:ext>
            </a:extLst>
          </p:cNvPr>
          <p:cNvSpPr>
            <a:spLocks noGrp="1"/>
          </p:cNvSpPr>
          <p:nvPr>
            <p:ph type="ftr" sz="quarter" idx="11"/>
          </p:nvPr>
        </p:nvSpPr>
        <p:spPr/>
        <p:txBody>
          <a:bodyPr/>
          <a:lstStyle/>
          <a:p>
            <a:endParaRPr lang="ar-EG"/>
          </a:p>
        </p:txBody>
      </p:sp>
      <p:sp>
        <p:nvSpPr>
          <p:cNvPr id="5" name="عنصر نائب لرقم الشريحة 4">
            <a:extLst>
              <a:ext uri="{FF2B5EF4-FFF2-40B4-BE49-F238E27FC236}">
                <a16:creationId xmlns:a16="http://schemas.microsoft.com/office/drawing/2014/main" id="{11205C85-A9B7-1A1E-2B2C-B489026EAD22}"/>
              </a:ext>
            </a:extLst>
          </p:cNvPr>
          <p:cNvSpPr>
            <a:spLocks noGrp="1"/>
          </p:cNvSpPr>
          <p:nvPr>
            <p:ph type="sldNum" sz="quarter" idx="12"/>
          </p:nvPr>
        </p:nvSpPr>
        <p:spPr/>
        <p:txBody>
          <a:bodyPr/>
          <a:lstStyle/>
          <a:p>
            <a:fld id="{E1E3637E-5666-404E-AA76-5095DA6A46EF}" type="slidenum">
              <a:rPr lang="ar-EG" smtClean="0"/>
              <a:t>‹#›</a:t>
            </a:fld>
            <a:endParaRPr lang="ar-EG"/>
          </a:p>
        </p:txBody>
      </p:sp>
    </p:spTree>
    <p:extLst>
      <p:ext uri="{BB962C8B-B14F-4D97-AF65-F5344CB8AC3E}">
        <p14:creationId xmlns:p14="http://schemas.microsoft.com/office/powerpoint/2010/main" val="3394595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7/8/2023</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24505082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فارغ">
    <p:spTree>
      <p:nvGrpSpPr>
        <p:cNvPr id="1" name=""/>
        <p:cNvGrpSpPr/>
        <p:nvPr/>
      </p:nvGrpSpPr>
      <p:grpSpPr>
        <a:xfrm>
          <a:off x="0" y="0"/>
          <a:ext cx="0" cy="0"/>
          <a:chOff x="0" y="0"/>
          <a:chExt cx="0" cy="0"/>
        </a:xfrm>
      </p:grpSpPr>
      <p:sp>
        <p:nvSpPr>
          <p:cNvPr id="2" name="عنصر نائب للتاريخ 1">
            <a:extLst>
              <a:ext uri="{FF2B5EF4-FFF2-40B4-BE49-F238E27FC236}">
                <a16:creationId xmlns:a16="http://schemas.microsoft.com/office/drawing/2014/main" id="{90C324E1-2636-53A9-19CE-D047303F033F}"/>
              </a:ext>
            </a:extLst>
          </p:cNvPr>
          <p:cNvSpPr>
            <a:spLocks noGrp="1"/>
          </p:cNvSpPr>
          <p:nvPr>
            <p:ph type="dt" sz="half" idx="10"/>
          </p:nvPr>
        </p:nvSpPr>
        <p:spPr/>
        <p:txBody>
          <a:bodyPr/>
          <a:lstStyle/>
          <a:p>
            <a:fld id="{A8F5BBE4-AF27-46E4-B338-DDE72ED7E90C}" type="datetimeFigureOut">
              <a:rPr lang="ar-EG" smtClean="0"/>
              <a:t>20/12/1444</a:t>
            </a:fld>
            <a:endParaRPr lang="ar-EG"/>
          </a:p>
        </p:txBody>
      </p:sp>
      <p:sp>
        <p:nvSpPr>
          <p:cNvPr id="3" name="عنصر نائب للتذييل 2">
            <a:extLst>
              <a:ext uri="{FF2B5EF4-FFF2-40B4-BE49-F238E27FC236}">
                <a16:creationId xmlns:a16="http://schemas.microsoft.com/office/drawing/2014/main" id="{62602BD1-6F56-747D-6DAD-26CE8DC48A05}"/>
              </a:ext>
            </a:extLst>
          </p:cNvPr>
          <p:cNvSpPr>
            <a:spLocks noGrp="1"/>
          </p:cNvSpPr>
          <p:nvPr>
            <p:ph type="ftr" sz="quarter" idx="11"/>
          </p:nvPr>
        </p:nvSpPr>
        <p:spPr/>
        <p:txBody>
          <a:bodyPr/>
          <a:lstStyle/>
          <a:p>
            <a:endParaRPr lang="ar-EG"/>
          </a:p>
        </p:txBody>
      </p:sp>
      <p:sp>
        <p:nvSpPr>
          <p:cNvPr id="4" name="عنصر نائب لرقم الشريحة 3">
            <a:extLst>
              <a:ext uri="{FF2B5EF4-FFF2-40B4-BE49-F238E27FC236}">
                <a16:creationId xmlns:a16="http://schemas.microsoft.com/office/drawing/2014/main" id="{F7C03EEE-4BC5-E4C6-274D-2D6D87B93A12}"/>
              </a:ext>
            </a:extLst>
          </p:cNvPr>
          <p:cNvSpPr>
            <a:spLocks noGrp="1"/>
          </p:cNvSpPr>
          <p:nvPr>
            <p:ph type="sldNum" sz="quarter" idx="12"/>
          </p:nvPr>
        </p:nvSpPr>
        <p:spPr/>
        <p:txBody>
          <a:bodyPr/>
          <a:lstStyle/>
          <a:p>
            <a:fld id="{E1E3637E-5666-404E-AA76-5095DA6A46EF}" type="slidenum">
              <a:rPr lang="ar-EG" smtClean="0"/>
              <a:t>‹#›</a:t>
            </a:fld>
            <a:endParaRPr lang="ar-EG"/>
          </a:p>
        </p:txBody>
      </p:sp>
    </p:spTree>
    <p:extLst>
      <p:ext uri="{BB962C8B-B14F-4D97-AF65-F5344CB8AC3E}">
        <p14:creationId xmlns:p14="http://schemas.microsoft.com/office/powerpoint/2010/main" val="1914795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7/8/2023</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325593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محتوى مع تسمية توضيحية">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50115CF8-C648-9383-8D43-DB89BCB99200}"/>
              </a:ext>
            </a:extLst>
          </p:cNvPr>
          <p:cNvSpPr>
            <a:spLocks noGrp="1"/>
          </p:cNvSpPr>
          <p:nvPr>
            <p:ph type="title"/>
          </p:nvPr>
        </p:nvSpPr>
        <p:spPr>
          <a:xfrm>
            <a:off x="839788" y="457200"/>
            <a:ext cx="3932237" cy="1600200"/>
          </a:xfrm>
        </p:spPr>
        <p:txBody>
          <a:bodyPr anchor="b"/>
          <a:lstStyle>
            <a:lvl1pPr>
              <a:defRPr sz="3200"/>
            </a:lvl1pPr>
          </a:lstStyle>
          <a:p>
            <a:r>
              <a:rPr lang="ar-SA"/>
              <a:t>انقر لتحرير نمط عنوان الشكل الرئيسي</a:t>
            </a:r>
            <a:endParaRPr lang="ar-EG"/>
          </a:p>
        </p:txBody>
      </p:sp>
      <p:sp>
        <p:nvSpPr>
          <p:cNvPr id="3" name="عنصر نائب للمحتوى 2">
            <a:extLst>
              <a:ext uri="{FF2B5EF4-FFF2-40B4-BE49-F238E27FC236}">
                <a16:creationId xmlns:a16="http://schemas.microsoft.com/office/drawing/2014/main" id="{B1A64803-DA3B-3CF7-FE31-A05C3A7F5A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EG"/>
          </a:p>
        </p:txBody>
      </p:sp>
      <p:sp>
        <p:nvSpPr>
          <p:cNvPr id="4" name="عنصر نائب للنص 3">
            <a:extLst>
              <a:ext uri="{FF2B5EF4-FFF2-40B4-BE49-F238E27FC236}">
                <a16:creationId xmlns:a16="http://schemas.microsoft.com/office/drawing/2014/main" id="{DEADE081-493B-11D2-EF34-D52ED59FAE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ar-SA"/>
              <a:t>انقر لتحرير أنماط نص الشكل الرئيسي</a:t>
            </a:r>
          </a:p>
        </p:txBody>
      </p:sp>
      <p:sp>
        <p:nvSpPr>
          <p:cNvPr id="5" name="عنصر نائب للتاريخ 4">
            <a:extLst>
              <a:ext uri="{FF2B5EF4-FFF2-40B4-BE49-F238E27FC236}">
                <a16:creationId xmlns:a16="http://schemas.microsoft.com/office/drawing/2014/main" id="{79FFFD69-B6A8-A2EC-7ABF-37E337E0CB18}"/>
              </a:ext>
            </a:extLst>
          </p:cNvPr>
          <p:cNvSpPr>
            <a:spLocks noGrp="1"/>
          </p:cNvSpPr>
          <p:nvPr>
            <p:ph type="dt" sz="half" idx="10"/>
          </p:nvPr>
        </p:nvSpPr>
        <p:spPr/>
        <p:txBody>
          <a:bodyPr/>
          <a:lstStyle/>
          <a:p>
            <a:fld id="{A8F5BBE4-AF27-46E4-B338-DDE72ED7E90C}" type="datetimeFigureOut">
              <a:rPr lang="ar-EG" smtClean="0"/>
              <a:t>20/12/1444</a:t>
            </a:fld>
            <a:endParaRPr lang="ar-EG"/>
          </a:p>
        </p:txBody>
      </p:sp>
      <p:sp>
        <p:nvSpPr>
          <p:cNvPr id="6" name="عنصر نائب للتذييل 5">
            <a:extLst>
              <a:ext uri="{FF2B5EF4-FFF2-40B4-BE49-F238E27FC236}">
                <a16:creationId xmlns:a16="http://schemas.microsoft.com/office/drawing/2014/main" id="{D53215C1-5F81-AA91-9EDF-5CAD13E85F85}"/>
              </a:ext>
            </a:extLst>
          </p:cNvPr>
          <p:cNvSpPr>
            <a:spLocks noGrp="1"/>
          </p:cNvSpPr>
          <p:nvPr>
            <p:ph type="ftr" sz="quarter" idx="11"/>
          </p:nvPr>
        </p:nvSpPr>
        <p:spPr/>
        <p:txBody>
          <a:bodyPr/>
          <a:lstStyle/>
          <a:p>
            <a:endParaRPr lang="ar-EG"/>
          </a:p>
        </p:txBody>
      </p:sp>
      <p:sp>
        <p:nvSpPr>
          <p:cNvPr id="7" name="عنصر نائب لرقم الشريحة 6">
            <a:extLst>
              <a:ext uri="{FF2B5EF4-FFF2-40B4-BE49-F238E27FC236}">
                <a16:creationId xmlns:a16="http://schemas.microsoft.com/office/drawing/2014/main" id="{364A5C72-88CF-26CC-68E7-FA7BE7BE5F14}"/>
              </a:ext>
            </a:extLst>
          </p:cNvPr>
          <p:cNvSpPr>
            <a:spLocks noGrp="1"/>
          </p:cNvSpPr>
          <p:nvPr>
            <p:ph type="sldNum" sz="quarter" idx="12"/>
          </p:nvPr>
        </p:nvSpPr>
        <p:spPr/>
        <p:txBody>
          <a:bodyPr/>
          <a:lstStyle/>
          <a:p>
            <a:fld id="{E1E3637E-5666-404E-AA76-5095DA6A46EF}" type="slidenum">
              <a:rPr lang="ar-EG" smtClean="0"/>
              <a:t>‹#›</a:t>
            </a:fld>
            <a:endParaRPr lang="ar-EG"/>
          </a:p>
        </p:txBody>
      </p:sp>
    </p:spTree>
    <p:extLst>
      <p:ext uri="{BB962C8B-B14F-4D97-AF65-F5344CB8AC3E}">
        <p14:creationId xmlns:p14="http://schemas.microsoft.com/office/powerpoint/2010/main" val="2430505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7/8/2023</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44578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صورة مع تسمية توضيحية">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322AA100-ABF4-56F6-F946-1A1B913A27CC}"/>
              </a:ext>
            </a:extLst>
          </p:cNvPr>
          <p:cNvSpPr>
            <a:spLocks noGrp="1"/>
          </p:cNvSpPr>
          <p:nvPr>
            <p:ph type="title"/>
          </p:nvPr>
        </p:nvSpPr>
        <p:spPr>
          <a:xfrm>
            <a:off x="839788" y="457200"/>
            <a:ext cx="3932237" cy="1600200"/>
          </a:xfrm>
        </p:spPr>
        <p:txBody>
          <a:bodyPr anchor="b"/>
          <a:lstStyle>
            <a:lvl1pPr>
              <a:defRPr sz="3200"/>
            </a:lvl1pPr>
          </a:lstStyle>
          <a:p>
            <a:r>
              <a:rPr lang="ar-SA"/>
              <a:t>انقر لتحرير نمط عنوان الشكل الرئيسي</a:t>
            </a:r>
            <a:endParaRPr lang="ar-EG"/>
          </a:p>
        </p:txBody>
      </p:sp>
      <p:sp>
        <p:nvSpPr>
          <p:cNvPr id="3" name="عنصر نائب للصورة 2">
            <a:extLst>
              <a:ext uri="{FF2B5EF4-FFF2-40B4-BE49-F238E27FC236}">
                <a16:creationId xmlns:a16="http://schemas.microsoft.com/office/drawing/2014/main" id="{B0E959D9-712C-924A-5863-A90AD1A333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EG"/>
          </a:p>
        </p:txBody>
      </p:sp>
      <p:sp>
        <p:nvSpPr>
          <p:cNvPr id="4" name="عنصر نائب للنص 3">
            <a:extLst>
              <a:ext uri="{FF2B5EF4-FFF2-40B4-BE49-F238E27FC236}">
                <a16:creationId xmlns:a16="http://schemas.microsoft.com/office/drawing/2014/main" id="{B2098F48-26DF-BAF6-6778-479C5C1390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ar-SA"/>
              <a:t>انقر لتحرير أنماط نص الشكل الرئيسي</a:t>
            </a:r>
          </a:p>
        </p:txBody>
      </p:sp>
      <p:sp>
        <p:nvSpPr>
          <p:cNvPr id="5" name="عنصر نائب للتاريخ 4">
            <a:extLst>
              <a:ext uri="{FF2B5EF4-FFF2-40B4-BE49-F238E27FC236}">
                <a16:creationId xmlns:a16="http://schemas.microsoft.com/office/drawing/2014/main" id="{C7D77AAB-864A-4257-DD87-FEC3B85DB520}"/>
              </a:ext>
            </a:extLst>
          </p:cNvPr>
          <p:cNvSpPr>
            <a:spLocks noGrp="1"/>
          </p:cNvSpPr>
          <p:nvPr>
            <p:ph type="dt" sz="half" idx="10"/>
          </p:nvPr>
        </p:nvSpPr>
        <p:spPr/>
        <p:txBody>
          <a:bodyPr/>
          <a:lstStyle/>
          <a:p>
            <a:fld id="{A8F5BBE4-AF27-46E4-B338-DDE72ED7E90C}" type="datetimeFigureOut">
              <a:rPr lang="ar-EG" smtClean="0"/>
              <a:t>20/12/1444</a:t>
            </a:fld>
            <a:endParaRPr lang="ar-EG"/>
          </a:p>
        </p:txBody>
      </p:sp>
      <p:sp>
        <p:nvSpPr>
          <p:cNvPr id="6" name="عنصر نائب للتذييل 5">
            <a:extLst>
              <a:ext uri="{FF2B5EF4-FFF2-40B4-BE49-F238E27FC236}">
                <a16:creationId xmlns:a16="http://schemas.microsoft.com/office/drawing/2014/main" id="{5BD91637-058C-A9ED-AD95-F9E6B4FDF4A1}"/>
              </a:ext>
            </a:extLst>
          </p:cNvPr>
          <p:cNvSpPr>
            <a:spLocks noGrp="1"/>
          </p:cNvSpPr>
          <p:nvPr>
            <p:ph type="ftr" sz="quarter" idx="11"/>
          </p:nvPr>
        </p:nvSpPr>
        <p:spPr/>
        <p:txBody>
          <a:bodyPr/>
          <a:lstStyle/>
          <a:p>
            <a:endParaRPr lang="ar-EG"/>
          </a:p>
        </p:txBody>
      </p:sp>
      <p:sp>
        <p:nvSpPr>
          <p:cNvPr id="7" name="عنصر نائب لرقم الشريحة 6">
            <a:extLst>
              <a:ext uri="{FF2B5EF4-FFF2-40B4-BE49-F238E27FC236}">
                <a16:creationId xmlns:a16="http://schemas.microsoft.com/office/drawing/2014/main" id="{0CE2D88B-0501-22B2-A7B0-27F67F2332A4}"/>
              </a:ext>
            </a:extLst>
          </p:cNvPr>
          <p:cNvSpPr>
            <a:spLocks noGrp="1"/>
          </p:cNvSpPr>
          <p:nvPr>
            <p:ph type="sldNum" sz="quarter" idx="12"/>
          </p:nvPr>
        </p:nvSpPr>
        <p:spPr/>
        <p:txBody>
          <a:bodyPr/>
          <a:lstStyle/>
          <a:p>
            <a:fld id="{E1E3637E-5666-404E-AA76-5095DA6A46EF}" type="slidenum">
              <a:rPr lang="ar-EG" smtClean="0"/>
              <a:t>‹#›</a:t>
            </a:fld>
            <a:endParaRPr lang="ar-EG"/>
          </a:p>
        </p:txBody>
      </p:sp>
    </p:spTree>
    <p:extLst>
      <p:ext uri="{BB962C8B-B14F-4D97-AF65-F5344CB8AC3E}">
        <p14:creationId xmlns:p14="http://schemas.microsoft.com/office/powerpoint/2010/main" val="7970065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300.xml"/><Relationship Id="rId7" Type="http://schemas.openxmlformats.org/officeDocument/2006/relationships/slideLayout" Target="../slideLayouts/slideLayout70.xml"/><Relationship Id="rId12" Type="http://schemas.openxmlformats.org/officeDocument/2006/relationships/theme" Target="../theme/theme10.xml"/><Relationship Id="rId2" Type="http://schemas.openxmlformats.org/officeDocument/2006/relationships/slideLayout" Target="../slideLayouts/slideLayout230.xml"/><Relationship Id="rId1" Type="http://schemas.openxmlformats.org/officeDocument/2006/relationships/slideLayout" Target="../slideLayouts/slideLayout110.xml"/><Relationship Id="rId6" Type="http://schemas.openxmlformats.org/officeDocument/2006/relationships/slideLayout" Target="../slideLayouts/slideLayout60.xml"/><Relationship Id="rId11" Type="http://schemas.openxmlformats.org/officeDocument/2006/relationships/slideLayout" Target="../slideLayouts/slideLayout111.xml"/><Relationship Id="rId5" Type="http://schemas.openxmlformats.org/officeDocument/2006/relationships/slideLayout" Target="../slideLayouts/slideLayout50.xml"/><Relationship Id="rId10" Type="http://schemas.openxmlformats.org/officeDocument/2006/relationships/slideLayout" Target="../slideLayouts/slideLayout100.xml"/><Relationship Id="rId4" Type="http://schemas.openxmlformats.org/officeDocument/2006/relationships/slideLayout" Target="../slideLayouts/slideLayout40.xml"/><Relationship Id="rId9" Type="http://schemas.openxmlformats.org/officeDocument/2006/relationships/slideLayout" Target="../slideLayouts/slideLayout9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7/8/2023</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2061628788"/>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2" r:id="rId6"/>
    <p:sldLayoutId id="2147483738" r:id="rId7"/>
    <p:sldLayoutId id="2147483739" r:id="rId8"/>
    <p:sldLayoutId id="2147483740" r:id="rId9"/>
    <p:sldLayoutId id="2147483741" r:id="rId10"/>
    <p:sldLayoutId id="2147483743"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عنوان 1">
            <a:extLst>
              <a:ext uri="{FF2B5EF4-FFF2-40B4-BE49-F238E27FC236}">
                <a16:creationId xmlns:a16="http://schemas.microsoft.com/office/drawing/2014/main" id="{6512305E-6538-DC10-E2DD-F7A0C5D03931}"/>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ar-SA"/>
              <a:t>انقر لتحرير نمط عنوان الشكل الرئيسي</a:t>
            </a:r>
            <a:endParaRPr lang="ar-EG"/>
          </a:p>
        </p:txBody>
      </p:sp>
      <p:sp>
        <p:nvSpPr>
          <p:cNvPr id="3" name="عنصر نائب للنص 2">
            <a:extLst>
              <a:ext uri="{FF2B5EF4-FFF2-40B4-BE49-F238E27FC236}">
                <a16:creationId xmlns:a16="http://schemas.microsoft.com/office/drawing/2014/main" id="{EF82C752-35FA-CA6E-F02A-B793CC045C42}"/>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EG"/>
          </a:p>
        </p:txBody>
      </p:sp>
      <p:sp>
        <p:nvSpPr>
          <p:cNvPr id="4" name="عنصر نائب للتاريخ 3">
            <a:extLst>
              <a:ext uri="{FF2B5EF4-FFF2-40B4-BE49-F238E27FC236}">
                <a16:creationId xmlns:a16="http://schemas.microsoft.com/office/drawing/2014/main" id="{4B5A69D1-06E2-2DB8-A60A-31750C2A00E4}"/>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A8F5BBE4-AF27-46E4-B338-DDE72ED7E90C}" type="datetimeFigureOut">
              <a:rPr lang="ar-EG" smtClean="0"/>
              <a:t>20/12/1444</a:t>
            </a:fld>
            <a:endParaRPr lang="ar-EG"/>
          </a:p>
        </p:txBody>
      </p:sp>
      <p:sp>
        <p:nvSpPr>
          <p:cNvPr id="5" name="عنصر نائب للتذييل 4">
            <a:extLst>
              <a:ext uri="{FF2B5EF4-FFF2-40B4-BE49-F238E27FC236}">
                <a16:creationId xmlns:a16="http://schemas.microsoft.com/office/drawing/2014/main" id="{C6792385-7EA2-11AF-BED8-A532ABB2FC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ar-EG"/>
          </a:p>
        </p:txBody>
      </p:sp>
      <p:sp>
        <p:nvSpPr>
          <p:cNvPr id="6" name="عنصر نائب لرقم الشريحة 5">
            <a:extLst>
              <a:ext uri="{FF2B5EF4-FFF2-40B4-BE49-F238E27FC236}">
                <a16:creationId xmlns:a16="http://schemas.microsoft.com/office/drawing/2014/main" id="{067059B2-8726-E86A-4756-1E2EDB9D3AF3}"/>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E1E3637E-5666-404E-AA76-5095DA6A46EF}" type="slidenum">
              <a:rPr lang="ar-EG" smtClean="0"/>
              <a:t>‹#›</a:t>
            </a:fld>
            <a:endParaRPr lang="ar-EG"/>
          </a:p>
        </p:txBody>
      </p:sp>
    </p:spTree>
    <p:extLst>
      <p:ext uri="{BB962C8B-B14F-4D97-AF65-F5344CB8AC3E}">
        <p14:creationId xmlns:p14="http://schemas.microsoft.com/office/powerpoint/2010/main" val="16756435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EG"/>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عنوان 1">
            <a:extLst>
              <a:ext uri="{FF2B5EF4-FFF2-40B4-BE49-F238E27FC236}">
                <a16:creationId xmlns:a16="http://schemas.microsoft.com/office/drawing/2014/main" id="{6512305E-6538-DC10-E2DD-F7A0C5D03931}"/>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ar-SA"/>
              <a:t>انقر لتحرير نمط عنوان الشكل الرئيسي</a:t>
            </a:r>
            <a:endParaRPr lang="ar-EG"/>
          </a:p>
        </p:txBody>
      </p:sp>
      <p:sp>
        <p:nvSpPr>
          <p:cNvPr id="3" name="عنصر نائب للنص 2">
            <a:extLst>
              <a:ext uri="{FF2B5EF4-FFF2-40B4-BE49-F238E27FC236}">
                <a16:creationId xmlns:a16="http://schemas.microsoft.com/office/drawing/2014/main" id="{EF82C752-35FA-CA6E-F02A-B793CC045C42}"/>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EG"/>
          </a:p>
        </p:txBody>
      </p:sp>
      <p:sp>
        <p:nvSpPr>
          <p:cNvPr id="4" name="عنصر نائب للتاريخ 3">
            <a:extLst>
              <a:ext uri="{FF2B5EF4-FFF2-40B4-BE49-F238E27FC236}">
                <a16:creationId xmlns:a16="http://schemas.microsoft.com/office/drawing/2014/main" id="{4B5A69D1-06E2-2DB8-A60A-31750C2A00E4}"/>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A8F5BBE4-AF27-46E4-B338-DDE72ED7E90C}" type="datetimeFigureOut">
              <a:rPr lang="ar-EG" smtClean="0"/>
              <a:t>20/12/1444</a:t>
            </a:fld>
            <a:endParaRPr lang="ar-EG"/>
          </a:p>
        </p:txBody>
      </p:sp>
      <p:sp>
        <p:nvSpPr>
          <p:cNvPr id="5" name="عنصر نائب للتذييل 4">
            <a:extLst>
              <a:ext uri="{FF2B5EF4-FFF2-40B4-BE49-F238E27FC236}">
                <a16:creationId xmlns:a16="http://schemas.microsoft.com/office/drawing/2014/main" id="{C6792385-7EA2-11AF-BED8-A532ABB2FC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ar-EG"/>
          </a:p>
        </p:txBody>
      </p:sp>
      <p:sp>
        <p:nvSpPr>
          <p:cNvPr id="6" name="عنصر نائب لرقم الشريحة 5">
            <a:extLst>
              <a:ext uri="{FF2B5EF4-FFF2-40B4-BE49-F238E27FC236}">
                <a16:creationId xmlns:a16="http://schemas.microsoft.com/office/drawing/2014/main" id="{067059B2-8726-E86A-4756-1E2EDB9D3AF3}"/>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E1E3637E-5666-404E-AA76-5095DA6A46EF}" type="slidenum">
              <a:rPr lang="ar-EG" smtClean="0"/>
              <a:t>‹#›</a:t>
            </a:fld>
            <a:endParaRPr lang="ar-EG"/>
          </a:p>
        </p:txBody>
      </p:sp>
    </p:spTree>
    <p:extLst>
      <p:ext uri="{BB962C8B-B14F-4D97-AF65-F5344CB8AC3E}">
        <p14:creationId xmlns:p14="http://schemas.microsoft.com/office/powerpoint/2010/main" val="1112370917"/>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EG"/>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CFA283-6D8F-B0B8-4479-589081B01C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A0B951B-8FBC-D58D-402B-785DC830E2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DE53C8-AA2D-222E-1F1E-F60B79290D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BABFEE-F2BB-49C8-BA27-45BF93BC761E}" type="datetimeFigureOut">
              <a:rPr lang="en-US" smtClean="0"/>
              <a:t>7/8/2023</a:t>
            </a:fld>
            <a:endParaRPr lang="en-US"/>
          </a:p>
        </p:txBody>
      </p:sp>
      <p:sp>
        <p:nvSpPr>
          <p:cNvPr id="5" name="Footer Placeholder 4">
            <a:extLst>
              <a:ext uri="{FF2B5EF4-FFF2-40B4-BE49-F238E27FC236}">
                <a16:creationId xmlns:a16="http://schemas.microsoft.com/office/drawing/2014/main" id="{FF63ADB4-812D-B7B7-4516-53697EBD82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4BD916-AA9F-6D55-F47A-E110C9ECBE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53C842-AC2A-48D7-87A8-340EB389446D}" type="slidenum">
              <a:rPr lang="en-US" smtClean="0"/>
              <a:t>‹#›</a:t>
            </a:fld>
            <a:endParaRPr lang="en-US"/>
          </a:p>
        </p:txBody>
      </p:sp>
    </p:spTree>
    <p:extLst>
      <p:ext uri="{BB962C8B-B14F-4D97-AF65-F5344CB8AC3E}">
        <p14:creationId xmlns:p14="http://schemas.microsoft.com/office/powerpoint/2010/main" val="3287859793"/>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customXml" Target="../ink/ink2.xml"/><Relationship Id="rId1" Type="http://schemas.openxmlformats.org/officeDocument/2006/relationships/slideLayout" Target="../slideLayouts/slideLayout2.xml"/><Relationship Id="rId5" Type="http://schemas.openxmlformats.org/officeDocument/2006/relationships/image" Target="../media/image42.sv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3.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customXml" Target="../ink/ink3.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customXml" Target="../ink/ink4.xml"/><Relationship Id="rId1" Type="http://schemas.openxmlformats.org/officeDocument/2006/relationships/slideLayout" Target="../slideLayouts/slideLayout2.xml"/><Relationship Id="rId5" Type="http://schemas.openxmlformats.org/officeDocument/2006/relationships/image" Target="../media/image64.sv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customXml" Target="../ink/ink5.xml"/><Relationship Id="rId1" Type="http://schemas.openxmlformats.org/officeDocument/2006/relationships/slideLayout" Target="../slideLayouts/slideLayout2.xml"/><Relationship Id="rId5" Type="http://schemas.openxmlformats.org/officeDocument/2006/relationships/image" Target="../media/image66.svg"/><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8.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8.svg"/><Relationship Id="rId4" Type="http://schemas.openxmlformats.org/officeDocument/2006/relationships/image" Target="../media/image77.png"/></Relationships>
</file>

<file path=ppt/slides/_rels/slide2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ustomXml" Target="../ink/ink6.xml"/><Relationship Id="rId1" Type="http://schemas.openxmlformats.org/officeDocument/2006/relationships/slideLayout" Target="../slideLayouts/slideLayout2.xml"/><Relationship Id="rId5" Type="http://schemas.openxmlformats.org/officeDocument/2006/relationships/image" Target="../media/image81.svg"/><Relationship Id="rId4" Type="http://schemas.openxmlformats.org/officeDocument/2006/relationships/image" Target="../media/image80.png"/></Relationships>
</file>

<file path=ppt/slides/_rels/slide32.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image" Target="../media/image110.jpg"/><Relationship Id="rId1" Type="http://schemas.openxmlformats.org/officeDocument/2006/relationships/slideLayout" Target="../slideLayouts/slideLayout23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0.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2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3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30.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0.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230.xml"/></Relationships>
</file>

<file path=ppt/slides/_rels/slide41.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4.xml"/></Relationships>
</file>

<file path=ppt/slides/_rels/slide410.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23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8" Type="http://schemas.openxmlformats.org/officeDocument/2006/relationships/slide" Target="slide360.xml"/><Relationship Id="rId13" Type="http://schemas.openxmlformats.org/officeDocument/2006/relationships/image" Target="../media/image102.png"/><Relationship Id="rId18" Type="http://schemas.openxmlformats.org/officeDocument/2006/relationships/image" Target="../media/image107.png"/><Relationship Id="rId3" Type="http://schemas.openxmlformats.org/officeDocument/2006/relationships/diagramLayout" Target="../diagrams/layout11.xml"/><Relationship Id="rId21" Type="http://schemas.openxmlformats.org/officeDocument/2006/relationships/image" Target="../media/image1080.png"/><Relationship Id="rId7" Type="http://schemas.openxmlformats.org/officeDocument/2006/relationships/image" Target="../media/image100.png"/><Relationship Id="rId12" Type="http://schemas.openxmlformats.org/officeDocument/2006/relationships/image" Target="../media/image105.png"/><Relationship Id="rId17" Type="http://schemas.openxmlformats.org/officeDocument/2006/relationships/slide" Target="slide390.xml"/><Relationship Id="rId2" Type="http://schemas.openxmlformats.org/officeDocument/2006/relationships/diagramData" Target="../diagrams/data11.xml"/><Relationship Id="rId16" Type="http://schemas.openxmlformats.org/officeDocument/2006/relationships/image" Target="../media/image103.png"/><Relationship Id="rId20" Type="http://schemas.openxmlformats.org/officeDocument/2006/relationships/slide" Target="slide400.xml"/><Relationship Id="rId1" Type="http://schemas.openxmlformats.org/officeDocument/2006/relationships/slideLayout" Target="../slideLayouts/slideLayout12.xml"/><Relationship Id="rId6" Type="http://schemas.microsoft.com/office/2007/relationships/diagramDrawing" Target="../diagrams/drawing11.xml"/><Relationship Id="rId11" Type="http://schemas.openxmlformats.org/officeDocument/2006/relationships/slide" Target="slide370.xml"/><Relationship Id="rId24" Type="http://schemas.openxmlformats.org/officeDocument/2006/relationships/image" Target="../media/image1090.png"/><Relationship Id="rId5" Type="http://schemas.openxmlformats.org/officeDocument/2006/relationships/diagramColors" Target="../diagrams/colors11.xml"/><Relationship Id="rId15" Type="http://schemas.openxmlformats.org/officeDocument/2006/relationships/image" Target="../media/image106.png"/><Relationship Id="rId23" Type="http://schemas.openxmlformats.org/officeDocument/2006/relationships/slide" Target="slide410.xml"/><Relationship Id="rId10" Type="http://schemas.openxmlformats.org/officeDocument/2006/relationships/image" Target="../media/image101.png"/><Relationship Id="rId19" Type="http://schemas.openxmlformats.org/officeDocument/2006/relationships/image" Target="../media/image108.png"/><Relationship Id="rId4" Type="http://schemas.openxmlformats.org/officeDocument/2006/relationships/diagramQuickStyle" Target="../diagrams/quickStyle11.xml"/><Relationship Id="rId9" Type="http://schemas.openxmlformats.org/officeDocument/2006/relationships/image" Target="../media/image104.png"/><Relationship Id="rId14" Type="http://schemas.openxmlformats.org/officeDocument/2006/relationships/slide" Target="slide380.xml"/><Relationship Id="rId22" Type="http://schemas.openxmlformats.org/officeDocument/2006/relationships/image" Target="../media/image109.png"/></Relationships>
</file>

<file path=ppt/slides/_rels/slide54.xml.rels><?xml version="1.0" encoding="UTF-8" standalone="yes"?>
<Relationships xmlns="http://schemas.openxmlformats.org/package/2006/relationships"><Relationship Id="rId2" Type="http://schemas.openxmlformats.org/officeDocument/2006/relationships/image" Target="../media/image110.jp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customXml" Target="../ink/ink1.xml"/><Relationship Id="rId1" Type="http://schemas.openxmlformats.org/officeDocument/2006/relationships/slideLayout" Target="../slideLayouts/slideLayout2.xml"/><Relationship Id="rId5" Type="http://schemas.openxmlformats.org/officeDocument/2006/relationships/image" Target="../media/image30.svg"/><Relationship Id="rId4" Type="http://schemas.openxmlformats.org/officeDocument/2006/relationships/image" Target="../media/image29.png"/></Relationships>
</file>

<file path=ppt/slides/_rels/slide6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19.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120.png"/></Relationships>
</file>

<file path=ppt/slides/_rels/slide65.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3" Type="http://schemas.openxmlformats.org/officeDocument/2006/relationships/image" Target="../media/image123.svg"/><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 name="Rectangle 104">
            <a:extLst>
              <a:ext uri="{FF2B5EF4-FFF2-40B4-BE49-F238E27FC236}">
                <a16:creationId xmlns:a16="http://schemas.microsoft.com/office/drawing/2014/main" id="{93245F62-CCC4-49E4-B95B-EA6C1E790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E444D0-2D6B-543C-C22C-CEA77F9B05DB}"/>
              </a:ext>
            </a:extLst>
          </p:cNvPr>
          <p:cNvSpPr>
            <a:spLocks noGrp="1"/>
          </p:cNvSpPr>
          <p:nvPr>
            <p:ph type="ctrTitle"/>
          </p:nvPr>
        </p:nvSpPr>
        <p:spPr>
          <a:xfrm>
            <a:off x="638882" y="3577456"/>
            <a:ext cx="10909640" cy="1687814"/>
          </a:xfrm>
        </p:spPr>
        <p:txBody>
          <a:bodyPr anchor="b">
            <a:normAutofit/>
          </a:bodyPr>
          <a:lstStyle/>
          <a:p>
            <a:pPr algn="ctr">
              <a:lnSpc>
                <a:spcPct val="90000"/>
              </a:lnSpc>
            </a:pPr>
            <a:r>
              <a:rPr lang="en-US" sz="5500" dirty="0"/>
              <a:t>Real Time  Operating System </a:t>
            </a:r>
            <a:br>
              <a:rPr lang="en-US" sz="5500" dirty="0"/>
            </a:br>
            <a:r>
              <a:rPr lang="en-US" sz="5500" dirty="0"/>
              <a:t>Squad RTOS</a:t>
            </a:r>
          </a:p>
        </p:txBody>
      </p:sp>
      <p:pic>
        <p:nvPicPr>
          <p:cNvPr id="102" name="Graphic 101" descr="Computer">
            <a:extLst>
              <a:ext uri="{FF2B5EF4-FFF2-40B4-BE49-F238E27FC236}">
                <a16:creationId xmlns:a16="http://schemas.microsoft.com/office/drawing/2014/main" id="{29874A01-3801-3479-2CE5-E4A94E2C44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49265" y="591670"/>
            <a:ext cx="2688873" cy="2688873"/>
          </a:xfrm>
          <a:prstGeom prst="rect">
            <a:avLst/>
          </a:prstGeom>
        </p:spPr>
      </p:pic>
      <p:sp>
        <p:nvSpPr>
          <p:cNvPr id="107" name="Rectangle 6">
            <a:extLst>
              <a:ext uri="{FF2B5EF4-FFF2-40B4-BE49-F238E27FC236}">
                <a16:creationId xmlns:a16="http://schemas.microsoft.com/office/drawing/2014/main" id="{E6C0DD6B-6AA3-448F-9B99-8386295BC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5509052"/>
            <a:ext cx="4572000" cy="27432"/>
          </a:xfrm>
          <a:custGeom>
            <a:avLst/>
            <a:gdLst>
              <a:gd name="connsiteX0" fmla="*/ 0 w 4572000"/>
              <a:gd name="connsiteY0" fmla="*/ 0 h 27432"/>
              <a:gd name="connsiteX1" fmla="*/ 607423 w 4572000"/>
              <a:gd name="connsiteY1" fmla="*/ 0 h 27432"/>
              <a:gd name="connsiteX2" fmla="*/ 1123406 w 4572000"/>
              <a:gd name="connsiteY2" fmla="*/ 0 h 27432"/>
              <a:gd name="connsiteX3" fmla="*/ 1685109 w 4572000"/>
              <a:gd name="connsiteY3" fmla="*/ 0 h 27432"/>
              <a:gd name="connsiteX4" fmla="*/ 2383971 w 4572000"/>
              <a:gd name="connsiteY4" fmla="*/ 0 h 27432"/>
              <a:gd name="connsiteX5" fmla="*/ 2991394 w 4572000"/>
              <a:gd name="connsiteY5" fmla="*/ 0 h 27432"/>
              <a:gd name="connsiteX6" fmla="*/ 3553097 w 4572000"/>
              <a:gd name="connsiteY6" fmla="*/ 0 h 27432"/>
              <a:gd name="connsiteX7" fmla="*/ 4572000 w 4572000"/>
              <a:gd name="connsiteY7" fmla="*/ 0 h 27432"/>
              <a:gd name="connsiteX8" fmla="*/ 4572000 w 4572000"/>
              <a:gd name="connsiteY8" fmla="*/ 27432 h 27432"/>
              <a:gd name="connsiteX9" fmla="*/ 3918857 w 4572000"/>
              <a:gd name="connsiteY9" fmla="*/ 27432 h 27432"/>
              <a:gd name="connsiteX10" fmla="*/ 3357154 w 4572000"/>
              <a:gd name="connsiteY10" fmla="*/ 27432 h 27432"/>
              <a:gd name="connsiteX11" fmla="*/ 2612571 w 4572000"/>
              <a:gd name="connsiteY11" fmla="*/ 27432 h 27432"/>
              <a:gd name="connsiteX12" fmla="*/ 2005149 w 4572000"/>
              <a:gd name="connsiteY12" fmla="*/ 27432 h 27432"/>
              <a:gd name="connsiteX13" fmla="*/ 1489166 w 4572000"/>
              <a:gd name="connsiteY13" fmla="*/ 27432 h 27432"/>
              <a:gd name="connsiteX14" fmla="*/ 790303 w 4572000"/>
              <a:gd name="connsiteY14" fmla="*/ 27432 h 27432"/>
              <a:gd name="connsiteX15" fmla="*/ 0 w 4572000"/>
              <a:gd name="connsiteY15" fmla="*/ 27432 h 27432"/>
              <a:gd name="connsiteX16" fmla="*/ 0 w 457200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27432" fill="none" extrusionOk="0">
                <a:moveTo>
                  <a:pt x="0" y="0"/>
                </a:moveTo>
                <a:cubicBezTo>
                  <a:pt x="150397" y="-23421"/>
                  <a:pt x="474161" y="9174"/>
                  <a:pt x="607423" y="0"/>
                </a:cubicBezTo>
                <a:cubicBezTo>
                  <a:pt x="740685" y="-9174"/>
                  <a:pt x="868821" y="-4258"/>
                  <a:pt x="1123406" y="0"/>
                </a:cubicBezTo>
                <a:cubicBezTo>
                  <a:pt x="1377991" y="4258"/>
                  <a:pt x="1567664" y="-12410"/>
                  <a:pt x="1685109" y="0"/>
                </a:cubicBezTo>
                <a:cubicBezTo>
                  <a:pt x="1802554" y="12410"/>
                  <a:pt x="2193086" y="-14353"/>
                  <a:pt x="2383971" y="0"/>
                </a:cubicBezTo>
                <a:cubicBezTo>
                  <a:pt x="2574856" y="14353"/>
                  <a:pt x="2697477" y="-26142"/>
                  <a:pt x="2991394" y="0"/>
                </a:cubicBezTo>
                <a:cubicBezTo>
                  <a:pt x="3285311" y="26142"/>
                  <a:pt x="3423667" y="26544"/>
                  <a:pt x="3553097" y="0"/>
                </a:cubicBezTo>
                <a:cubicBezTo>
                  <a:pt x="3682527" y="-26544"/>
                  <a:pt x="4344147" y="50350"/>
                  <a:pt x="4572000" y="0"/>
                </a:cubicBezTo>
                <a:cubicBezTo>
                  <a:pt x="4571027" y="8304"/>
                  <a:pt x="4571522" y="21512"/>
                  <a:pt x="4572000" y="27432"/>
                </a:cubicBezTo>
                <a:cubicBezTo>
                  <a:pt x="4438349" y="5490"/>
                  <a:pt x="4090129" y="31231"/>
                  <a:pt x="3918857" y="27432"/>
                </a:cubicBezTo>
                <a:cubicBezTo>
                  <a:pt x="3747585" y="23633"/>
                  <a:pt x="3498826" y="6883"/>
                  <a:pt x="3357154" y="27432"/>
                </a:cubicBezTo>
                <a:cubicBezTo>
                  <a:pt x="3215482" y="47981"/>
                  <a:pt x="2784289" y="56849"/>
                  <a:pt x="2612571" y="27432"/>
                </a:cubicBezTo>
                <a:cubicBezTo>
                  <a:pt x="2440853" y="-1985"/>
                  <a:pt x="2261292" y="25951"/>
                  <a:pt x="2005149" y="27432"/>
                </a:cubicBezTo>
                <a:cubicBezTo>
                  <a:pt x="1749006" y="28913"/>
                  <a:pt x="1700078" y="34342"/>
                  <a:pt x="1489166" y="27432"/>
                </a:cubicBezTo>
                <a:cubicBezTo>
                  <a:pt x="1278254" y="20522"/>
                  <a:pt x="1077188" y="56916"/>
                  <a:pt x="790303" y="27432"/>
                </a:cubicBezTo>
                <a:cubicBezTo>
                  <a:pt x="503418" y="-2052"/>
                  <a:pt x="359168" y="57044"/>
                  <a:pt x="0" y="27432"/>
                </a:cubicBezTo>
                <a:cubicBezTo>
                  <a:pt x="-1048" y="14992"/>
                  <a:pt x="-1120" y="7447"/>
                  <a:pt x="0" y="0"/>
                </a:cubicBezTo>
                <a:close/>
              </a:path>
              <a:path w="4572000" h="27432" stroke="0" extrusionOk="0">
                <a:moveTo>
                  <a:pt x="0" y="0"/>
                </a:moveTo>
                <a:cubicBezTo>
                  <a:pt x="155698" y="6780"/>
                  <a:pt x="465972" y="13197"/>
                  <a:pt x="607423" y="0"/>
                </a:cubicBezTo>
                <a:cubicBezTo>
                  <a:pt x="748874" y="-13197"/>
                  <a:pt x="1014133" y="22994"/>
                  <a:pt x="1123406" y="0"/>
                </a:cubicBezTo>
                <a:cubicBezTo>
                  <a:pt x="1232679" y="-22994"/>
                  <a:pt x="1639431" y="-2997"/>
                  <a:pt x="1867989" y="0"/>
                </a:cubicBezTo>
                <a:cubicBezTo>
                  <a:pt x="2096547" y="2997"/>
                  <a:pt x="2265668" y="29557"/>
                  <a:pt x="2475411" y="0"/>
                </a:cubicBezTo>
                <a:cubicBezTo>
                  <a:pt x="2685154" y="-29557"/>
                  <a:pt x="2951491" y="73"/>
                  <a:pt x="3082834" y="0"/>
                </a:cubicBezTo>
                <a:cubicBezTo>
                  <a:pt x="3214177" y="-73"/>
                  <a:pt x="3641000" y="-33478"/>
                  <a:pt x="3827417" y="0"/>
                </a:cubicBezTo>
                <a:cubicBezTo>
                  <a:pt x="4013834" y="33478"/>
                  <a:pt x="4345917" y="14255"/>
                  <a:pt x="4572000" y="0"/>
                </a:cubicBezTo>
                <a:cubicBezTo>
                  <a:pt x="4572485" y="9333"/>
                  <a:pt x="4573278" y="19699"/>
                  <a:pt x="4572000" y="27432"/>
                </a:cubicBezTo>
                <a:cubicBezTo>
                  <a:pt x="4318030" y="43025"/>
                  <a:pt x="4161104" y="34314"/>
                  <a:pt x="4010297" y="27432"/>
                </a:cubicBezTo>
                <a:cubicBezTo>
                  <a:pt x="3859490" y="20550"/>
                  <a:pt x="3592529" y="6613"/>
                  <a:pt x="3357154" y="27432"/>
                </a:cubicBezTo>
                <a:cubicBezTo>
                  <a:pt x="3121779" y="48251"/>
                  <a:pt x="2884285" y="3780"/>
                  <a:pt x="2704011" y="27432"/>
                </a:cubicBezTo>
                <a:cubicBezTo>
                  <a:pt x="2523737" y="51084"/>
                  <a:pt x="2295944" y="32081"/>
                  <a:pt x="2096589" y="27432"/>
                </a:cubicBezTo>
                <a:cubicBezTo>
                  <a:pt x="1897234" y="22783"/>
                  <a:pt x="1623782" y="52518"/>
                  <a:pt x="1352006" y="27432"/>
                </a:cubicBezTo>
                <a:cubicBezTo>
                  <a:pt x="1080230" y="2346"/>
                  <a:pt x="869959" y="12864"/>
                  <a:pt x="607423" y="27432"/>
                </a:cubicBezTo>
                <a:cubicBezTo>
                  <a:pt x="344887" y="42000"/>
                  <a:pt x="188100" y="40051"/>
                  <a:pt x="0" y="27432"/>
                </a:cubicBezTo>
                <a:cubicBezTo>
                  <a:pt x="211" y="18145"/>
                  <a:pt x="120" y="6480"/>
                  <a:pt x="0" y="0"/>
                </a:cubicBezTo>
                <a:close/>
              </a:path>
            </a:pathLst>
          </a:custGeom>
          <a:solidFill>
            <a:srgbClr val="D58717"/>
          </a:solidFill>
          <a:ln w="38100" cap="rnd">
            <a:solidFill>
              <a:srgbClr val="D5871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Date Placeholder 26">
            <a:extLst>
              <a:ext uri="{FF2B5EF4-FFF2-40B4-BE49-F238E27FC236}">
                <a16:creationId xmlns:a16="http://schemas.microsoft.com/office/drawing/2014/main" id="{F28B82B1-E269-4325-A665-6CFE5DEE5DE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11" name="Footer Placeholder 27">
            <a:extLst>
              <a:ext uri="{FF2B5EF4-FFF2-40B4-BE49-F238E27FC236}">
                <a16:creationId xmlns:a16="http://schemas.microsoft.com/office/drawing/2014/main" id="{7C700527-76FD-4DF4-A597-6F5E089CA0C2}"/>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13" name="Slide Number Placeholder 28">
            <a:extLst>
              <a:ext uri="{FF2B5EF4-FFF2-40B4-BE49-F238E27FC236}">
                <a16:creationId xmlns:a16="http://schemas.microsoft.com/office/drawing/2014/main" id="{B5EA49A9-01EB-4D60-A392-7DC9B625D67D}"/>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340728867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1B0E56-BA5E-00E1-9C8A-1F3DA2D7317F}"/>
              </a:ext>
            </a:extLst>
          </p:cNvPr>
          <p:cNvSpPr>
            <a:spLocks noGrp="1"/>
          </p:cNvSpPr>
          <p:nvPr>
            <p:ph type="title"/>
          </p:nvPr>
        </p:nvSpPr>
        <p:spPr>
          <a:xfrm>
            <a:off x="841248" y="548640"/>
            <a:ext cx="3419540" cy="5431536"/>
          </a:xfrm>
        </p:spPr>
        <p:txBody>
          <a:bodyPr>
            <a:normAutofit/>
          </a:bodyPr>
          <a:lstStyle/>
          <a:p>
            <a:r>
              <a:rPr lang="en-US" sz="5600" dirty="0"/>
              <a:t>Execution thread</a:t>
            </a:r>
          </a:p>
        </p:txBody>
      </p:sp>
      <p:sp>
        <p:nvSpPr>
          <p:cNvPr id="10" name="Rectangle 6">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39411"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rgbClr val="D58717"/>
          </a:solidFill>
          <a:ln w="41275" cap="rnd">
            <a:solidFill>
              <a:srgbClr val="D5871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ontent Placeholder 2">
            <a:extLst>
              <a:ext uri="{FF2B5EF4-FFF2-40B4-BE49-F238E27FC236}">
                <a16:creationId xmlns:a16="http://schemas.microsoft.com/office/drawing/2014/main" id="{E15A3D38-354D-1FD2-988E-E52C0235CB45}"/>
              </a:ext>
            </a:extLst>
          </p:cNvPr>
          <p:cNvSpPr>
            <a:spLocks noGrp="1"/>
          </p:cNvSpPr>
          <p:nvPr>
            <p:ph idx="1"/>
          </p:nvPr>
        </p:nvSpPr>
        <p:spPr>
          <a:xfrm>
            <a:off x="5298595" y="552091"/>
            <a:ext cx="6052158" cy="5431536"/>
          </a:xfrm>
        </p:spPr>
        <p:txBody>
          <a:bodyPr anchor="ctr">
            <a:normAutofit/>
          </a:bodyPr>
          <a:lstStyle/>
          <a:p>
            <a:r>
              <a:rPr lang="en-US" b="1" dirty="0"/>
              <a:t>A sequence of instruction to be executed.</a:t>
            </a:r>
          </a:p>
          <a:p>
            <a:r>
              <a:rPr lang="en-US" b="1" dirty="0"/>
              <a:t>Has it’s own stack, program counter, flags.</a:t>
            </a:r>
          </a:p>
          <a:p>
            <a:r>
              <a:rPr lang="en-US" b="1" dirty="0"/>
              <a:t>When stopped the thread status is frozen and stored into memory ,and can be restored later</a:t>
            </a:r>
          </a:p>
          <a:p>
            <a:r>
              <a:rPr lang="en-US" b="1" dirty="0"/>
              <a:t>Thread status called context and the memory area called thread control block TCB </a:t>
            </a:r>
          </a:p>
          <a:p>
            <a:r>
              <a:rPr lang="en-US" b="1" dirty="0"/>
              <a:t>Single processor can run single thread in running state , other threads are in waiting state</a:t>
            </a:r>
          </a:p>
          <a:p>
            <a:r>
              <a:rPr lang="en-US" b="1" dirty="0"/>
              <a:t>Unprivileged mode used by threads ,which kernel used privilege mode</a:t>
            </a:r>
          </a:p>
        </p:txBody>
      </p:sp>
    </p:spTree>
    <p:extLst>
      <p:ext uri="{BB962C8B-B14F-4D97-AF65-F5344CB8AC3E}">
        <p14:creationId xmlns:p14="http://schemas.microsoft.com/office/powerpoint/2010/main" val="4007012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44">
                                            <p:txEl>
                                              <p:pRg st="0" end="0"/>
                                            </p:txEl>
                                          </p:spTgt>
                                        </p:tgtEl>
                                        <p:attrNameLst>
                                          <p:attrName>style.visibility</p:attrName>
                                        </p:attrNameLst>
                                      </p:cBhvr>
                                      <p:to>
                                        <p:strVal val="visible"/>
                                      </p:to>
                                    </p:set>
                                    <p:animEffect transition="in" filter="circle(in)">
                                      <p:cBhvr>
                                        <p:cTn id="12" dur="2000"/>
                                        <p:tgtEl>
                                          <p:spTgt spid="4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44">
                                            <p:txEl>
                                              <p:pRg st="1" end="1"/>
                                            </p:txEl>
                                          </p:spTgt>
                                        </p:tgtEl>
                                        <p:attrNameLst>
                                          <p:attrName>style.visibility</p:attrName>
                                        </p:attrNameLst>
                                      </p:cBhvr>
                                      <p:to>
                                        <p:strVal val="visible"/>
                                      </p:to>
                                    </p:set>
                                    <p:animEffect transition="in" filter="circle(in)">
                                      <p:cBhvr>
                                        <p:cTn id="17" dur="2000"/>
                                        <p:tgtEl>
                                          <p:spTgt spid="4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44">
                                            <p:txEl>
                                              <p:pRg st="2" end="2"/>
                                            </p:txEl>
                                          </p:spTgt>
                                        </p:tgtEl>
                                        <p:attrNameLst>
                                          <p:attrName>style.visibility</p:attrName>
                                        </p:attrNameLst>
                                      </p:cBhvr>
                                      <p:to>
                                        <p:strVal val="visible"/>
                                      </p:to>
                                    </p:set>
                                    <p:animEffect transition="in" filter="circle(in)">
                                      <p:cBhvr>
                                        <p:cTn id="22" dur="2000"/>
                                        <p:tgtEl>
                                          <p:spTgt spid="4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44">
                                            <p:txEl>
                                              <p:pRg st="3" end="3"/>
                                            </p:txEl>
                                          </p:spTgt>
                                        </p:tgtEl>
                                        <p:attrNameLst>
                                          <p:attrName>style.visibility</p:attrName>
                                        </p:attrNameLst>
                                      </p:cBhvr>
                                      <p:to>
                                        <p:strVal val="visible"/>
                                      </p:to>
                                    </p:set>
                                    <p:animEffect transition="in" filter="circle(in)">
                                      <p:cBhvr>
                                        <p:cTn id="27" dur="2000"/>
                                        <p:tgtEl>
                                          <p:spTgt spid="4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44">
                                            <p:txEl>
                                              <p:pRg st="4" end="4"/>
                                            </p:txEl>
                                          </p:spTgt>
                                        </p:tgtEl>
                                        <p:attrNameLst>
                                          <p:attrName>style.visibility</p:attrName>
                                        </p:attrNameLst>
                                      </p:cBhvr>
                                      <p:to>
                                        <p:strVal val="visible"/>
                                      </p:to>
                                    </p:set>
                                    <p:animEffect transition="in" filter="circle(in)">
                                      <p:cBhvr>
                                        <p:cTn id="32" dur="2000"/>
                                        <p:tgtEl>
                                          <p:spTgt spid="4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44">
                                            <p:txEl>
                                              <p:pRg st="5" end="5"/>
                                            </p:txEl>
                                          </p:spTgt>
                                        </p:tgtEl>
                                        <p:attrNameLst>
                                          <p:attrName>style.visibility</p:attrName>
                                        </p:attrNameLst>
                                      </p:cBhvr>
                                      <p:to>
                                        <p:strVal val="visible"/>
                                      </p:to>
                                    </p:set>
                                    <p:animEffect transition="in" filter="circle(in)">
                                      <p:cBhvr>
                                        <p:cTn id="37" dur="2000"/>
                                        <p:tgtEl>
                                          <p:spTgt spid="4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2" name="Rectangle 11">
            <a:extLst>
              <a:ext uri="{FF2B5EF4-FFF2-40B4-BE49-F238E27FC236}">
                <a16:creationId xmlns:a16="http://schemas.microsoft.com/office/drawing/2014/main" id="{8A94871E-96FC-4ADE-815B-41A636E34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64550C-791C-B919-A871-20DF738E80F2}"/>
              </a:ext>
            </a:extLst>
          </p:cNvPr>
          <p:cNvSpPr>
            <a:spLocks noGrp="1"/>
          </p:cNvSpPr>
          <p:nvPr>
            <p:ph type="title"/>
          </p:nvPr>
        </p:nvSpPr>
        <p:spPr>
          <a:xfrm>
            <a:off x="640080" y="320040"/>
            <a:ext cx="6692827" cy="3892669"/>
          </a:xfrm>
        </p:spPr>
        <p:txBody>
          <a:bodyPr vert="horz" lIns="91440" tIns="45720" rIns="91440" bIns="45720" rtlCol="0" anchor="b">
            <a:normAutofit/>
          </a:bodyPr>
          <a:lstStyle/>
          <a:p>
            <a:pPr>
              <a:lnSpc>
                <a:spcPct val="90000"/>
              </a:lnSpc>
            </a:pPr>
            <a:r>
              <a:rPr lang="en-US" sz="8900" dirty="0"/>
              <a:t>Thread control block</a:t>
            </a:r>
          </a:p>
        </p:txBody>
      </p:sp>
      <p:sp>
        <p:nvSpPr>
          <p:cNvPr id="14"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2" y="4409267"/>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D58717"/>
          </a:solidFill>
          <a:ln w="38100" cap="rnd">
            <a:solidFill>
              <a:srgbClr val="D5871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42FA6357-D771-E302-B678-2871ED4BE93C}"/>
              </a:ext>
            </a:extLst>
          </p:cNvPr>
          <p:cNvPicPr>
            <a:picLocks noGrp="1" noChangeAspect="1"/>
          </p:cNvPicPr>
          <p:nvPr>
            <p:ph idx="1"/>
          </p:nvPr>
        </p:nvPicPr>
        <p:blipFill>
          <a:blip r:embed="rId2"/>
          <a:stretch>
            <a:fillRect/>
          </a:stretch>
        </p:blipFill>
        <p:spPr>
          <a:xfrm>
            <a:off x="8192486" y="320040"/>
            <a:ext cx="3265483" cy="6190488"/>
          </a:xfrm>
          <a:prstGeom prst="rect">
            <a:avLst/>
          </a:prstGeom>
        </p:spPr>
      </p:pic>
    </p:spTree>
    <p:extLst>
      <p:ext uri="{BB962C8B-B14F-4D97-AF65-F5344CB8AC3E}">
        <p14:creationId xmlns:p14="http://schemas.microsoft.com/office/powerpoint/2010/main" val="755394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040" name="Rectangle 1036">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68011C-D96A-973F-6AEE-003470383BF1}"/>
              </a:ext>
            </a:extLst>
          </p:cNvPr>
          <p:cNvSpPr>
            <a:spLocks noGrp="1"/>
          </p:cNvSpPr>
          <p:nvPr>
            <p:ph type="title"/>
          </p:nvPr>
        </p:nvSpPr>
        <p:spPr>
          <a:xfrm>
            <a:off x="638881" y="839865"/>
            <a:ext cx="10909640" cy="904970"/>
          </a:xfrm>
        </p:spPr>
        <p:txBody>
          <a:bodyPr vert="horz" lIns="91440" tIns="45720" rIns="91440" bIns="45720" rtlCol="0" anchor="ctr">
            <a:normAutofit/>
          </a:bodyPr>
          <a:lstStyle/>
          <a:p>
            <a:pPr algn="ctr">
              <a:lnSpc>
                <a:spcPct val="90000"/>
              </a:lnSpc>
            </a:pPr>
            <a:r>
              <a:rPr lang="en-US" sz="5600"/>
              <a:t>Threads states </a:t>
            </a:r>
          </a:p>
        </p:txBody>
      </p:sp>
      <p:pic>
        <p:nvPicPr>
          <p:cNvPr id="1030" name="Picture 6" descr="Processes and Threads">
            <a:extLst>
              <a:ext uri="{FF2B5EF4-FFF2-40B4-BE49-F238E27FC236}">
                <a16:creationId xmlns:a16="http://schemas.microsoft.com/office/drawing/2014/main" id="{CE0D8140-A1B2-58DA-0442-8178F0D7BD5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472264" y="2660904"/>
            <a:ext cx="9247471" cy="3904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325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030"/>
                                        </p:tgtEl>
                                        <p:attrNameLst>
                                          <p:attrName>style.visibility</p:attrName>
                                        </p:attrNameLst>
                                      </p:cBhvr>
                                      <p:to>
                                        <p:strVal val="visible"/>
                                      </p:to>
                                    </p:set>
                                    <p:animEffect transition="in" filter="circle(in)">
                                      <p:cBhvr>
                                        <p:cTn id="12" dur="20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A39FD-8776-B96A-C7DA-0487317064FA}"/>
              </a:ext>
            </a:extLst>
          </p:cNvPr>
          <p:cNvSpPr>
            <a:spLocks noGrp="1"/>
          </p:cNvSpPr>
          <p:nvPr>
            <p:ph type="title"/>
          </p:nvPr>
        </p:nvSpPr>
        <p:spPr/>
        <p:txBody>
          <a:bodyPr/>
          <a:lstStyle/>
          <a:p>
            <a:pPr algn="ctr"/>
            <a:r>
              <a:rPr lang="en-US" dirty="0"/>
              <a:t>Creating thread APIs</a:t>
            </a:r>
          </a:p>
        </p:txBody>
      </p:sp>
      <p:graphicFrame>
        <p:nvGraphicFramePr>
          <p:cNvPr id="5" name="Content Placeholder 2">
            <a:extLst>
              <a:ext uri="{FF2B5EF4-FFF2-40B4-BE49-F238E27FC236}">
                <a16:creationId xmlns:a16="http://schemas.microsoft.com/office/drawing/2014/main" id="{248796D8-F151-5002-243F-82AEF031DDF7}"/>
              </a:ext>
            </a:extLst>
          </p:cNvPr>
          <p:cNvGraphicFramePr>
            <a:graphicFrameLocks noGrp="1"/>
          </p:cNvGraphicFramePr>
          <p:nvPr>
            <p:ph idx="1"/>
            <p:extLst>
              <p:ext uri="{D42A27DB-BD31-4B8C-83A1-F6EECF244321}">
                <p14:modId xmlns:p14="http://schemas.microsoft.com/office/powerpoint/2010/main" val="1354393794"/>
              </p:ext>
            </p:extLst>
          </p:nvPr>
        </p:nvGraphicFramePr>
        <p:xfrm>
          <a:off x="838200" y="1929384"/>
          <a:ext cx="10515600" cy="4251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3186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
                                            <p:graphicEl>
                                              <a:dgm id="{ED5CD19C-077A-46F2-8760-7EF2E80129CC}"/>
                                            </p:graphicEl>
                                          </p:spTgt>
                                        </p:tgtEl>
                                        <p:attrNameLst>
                                          <p:attrName>style.visibility</p:attrName>
                                        </p:attrNameLst>
                                      </p:cBhvr>
                                      <p:to>
                                        <p:strVal val="visible"/>
                                      </p:to>
                                    </p:set>
                                    <p:animEffect transition="in" filter="circle(in)">
                                      <p:cBhvr>
                                        <p:cTn id="12" dur="2000"/>
                                        <p:tgtEl>
                                          <p:spTgt spid="5">
                                            <p:graphicEl>
                                              <a:dgm id="{ED5CD19C-077A-46F2-8760-7EF2E80129CC}"/>
                                            </p:graphicEl>
                                          </p:spTgt>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5">
                                            <p:graphicEl>
                                              <a:dgm id="{D5DF7E02-322D-45B5-A5AA-B3C5D448FAC5}"/>
                                            </p:graphicEl>
                                          </p:spTgt>
                                        </p:tgtEl>
                                        <p:attrNameLst>
                                          <p:attrName>style.visibility</p:attrName>
                                        </p:attrNameLst>
                                      </p:cBhvr>
                                      <p:to>
                                        <p:strVal val="visible"/>
                                      </p:to>
                                    </p:set>
                                    <p:animEffect transition="in" filter="circle(in)">
                                      <p:cBhvr>
                                        <p:cTn id="15" dur="2000"/>
                                        <p:tgtEl>
                                          <p:spTgt spid="5">
                                            <p:graphicEl>
                                              <a:dgm id="{D5DF7E02-322D-45B5-A5AA-B3C5D448FAC5}"/>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5">
                                            <p:graphicEl>
                                              <a:dgm id="{0FF913D6-BE1D-4280-9B37-B4770C34B3DE}"/>
                                            </p:graphicEl>
                                          </p:spTgt>
                                        </p:tgtEl>
                                        <p:attrNameLst>
                                          <p:attrName>style.visibility</p:attrName>
                                        </p:attrNameLst>
                                      </p:cBhvr>
                                      <p:to>
                                        <p:strVal val="visible"/>
                                      </p:to>
                                    </p:set>
                                    <p:animEffect transition="in" filter="circle(in)">
                                      <p:cBhvr>
                                        <p:cTn id="20" dur="2000"/>
                                        <p:tgtEl>
                                          <p:spTgt spid="5">
                                            <p:graphicEl>
                                              <a:dgm id="{0FF913D6-BE1D-4280-9B37-B4770C34B3DE}"/>
                                            </p:graphicEl>
                                          </p:spTgt>
                                        </p:tgtEl>
                                      </p:cBhvr>
                                    </p:animEffect>
                                  </p:childTnLst>
                                </p:cTn>
                              </p:par>
                              <p:par>
                                <p:cTn id="21" presetID="6" presetClass="entr" presetSubtype="16" fill="hold" grpId="0" nodeType="withEffect">
                                  <p:stCondLst>
                                    <p:cond delay="0"/>
                                  </p:stCondLst>
                                  <p:childTnLst>
                                    <p:set>
                                      <p:cBhvr>
                                        <p:cTn id="22" dur="1" fill="hold">
                                          <p:stCondLst>
                                            <p:cond delay="0"/>
                                          </p:stCondLst>
                                        </p:cTn>
                                        <p:tgtEl>
                                          <p:spTgt spid="5">
                                            <p:graphicEl>
                                              <a:dgm id="{8A1A4666-6DE7-463A-8B7D-12A5B6F74DCB}"/>
                                            </p:graphicEl>
                                          </p:spTgt>
                                        </p:tgtEl>
                                        <p:attrNameLst>
                                          <p:attrName>style.visibility</p:attrName>
                                        </p:attrNameLst>
                                      </p:cBhvr>
                                      <p:to>
                                        <p:strVal val="visible"/>
                                      </p:to>
                                    </p:set>
                                    <p:animEffect transition="in" filter="circle(in)">
                                      <p:cBhvr>
                                        <p:cTn id="23" dur="2000"/>
                                        <p:tgtEl>
                                          <p:spTgt spid="5">
                                            <p:graphicEl>
                                              <a:dgm id="{8A1A4666-6DE7-463A-8B7D-12A5B6F74DC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AFD512-F499-BFDB-41DA-EC4DB0D71993}"/>
              </a:ext>
            </a:extLst>
          </p:cNvPr>
          <p:cNvSpPr>
            <a:spLocks noGrp="1"/>
          </p:cNvSpPr>
          <p:nvPr>
            <p:ph type="title"/>
          </p:nvPr>
        </p:nvSpPr>
        <p:spPr>
          <a:xfrm>
            <a:off x="630936" y="640080"/>
            <a:ext cx="4818888" cy="1481328"/>
          </a:xfrm>
        </p:spPr>
        <p:txBody>
          <a:bodyPr anchor="b">
            <a:normAutofit/>
          </a:bodyPr>
          <a:lstStyle/>
          <a:p>
            <a:pPr>
              <a:lnSpc>
                <a:spcPct val="90000"/>
              </a:lnSpc>
            </a:pPr>
            <a:r>
              <a:rPr lang="en-US" dirty="0"/>
              <a:t>Priority based scheduler </a:t>
            </a:r>
          </a:p>
        </p:txBody>
      </p:sp>
      <p:sp>
        <p:nvSpPr>
          <p:cNvPr id="16"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D58717"/>
          </a:solidFill>
          <a:ln w="38100" cap="rnd">
            <a:solidFill>
              <a:srgbClr val="D5871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F4F2ACD-39D1-950F-787E-7EF299B262A8}"/>
              </a:ext>
            </a:extLst>
          </p:cNvPr>
          <p:cNvSpPr>
            <a:spLocks noGrp="1"/>
          </p:cNvSpPr>
          <p:nvPr>
            <p:ph idx="1"/>
          </p:nvPr>
        </p:nvSpPr>
        <p:spPr>
          <a:xfrm>
            <a:off x="630936" y="2660904"/>
            <a:ext cx="4818888" cy="3547872"/>
          </a:xfrm>
        </p:spPr>
        <p:txBody>
          <a:bodyPr anchor="t">
            <a:normAutofit/>
          </a:bodyPr>
          <a:lstStyle/>
          <a:p>
            <a:r>
              <a:rPr lang="en-US" b="1" dirty="0"/>
              <a:t>Schedular is the part of kernel responsible for determining which thread will run next . Kernel is priority based</a:t>
            </a:r>
          </a:p>
          <a:p>
            <a:r>
              <a:rPr lang="en-US" b="1" dirty="0"/>
              <a:t>Non preemptive vs preemptive</a:t>
            </a:r>
          </a:p>
          <a:p>
            <a:r>
              <a:rPr lang="en-US" b="1" dirty="0"/>
              <a:t>Kernal use round robin scheduling   </a:t>
            </a:r>
          </a:p>
        </p:txBody>
      </p:sp>
      <mc:AlternateContent xmlns:mc="http://schemas.openxmlformats.org/markup-compatibility/2006" xmlns:p14="http://schemas.microsoft.com/office/powerpoint/2010/main">
        <mc:Choice Requires="p14">
          <p:contentPart p14:bwMode="auto" r:id="rId2">
            <p14:nvContentPartPr>
              <p14:cNvPr id="17" name="Ink 13">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17" name="Ink 13">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18" name="Graphic 6" descr="Processor">
            <a:extLst>
              <a:ext uri="{FF2B5EF4-FFF2-40B4-BE49-F238E27FC236}">
                <a16:creationId xmlns:a16="http://schemas.microsoft.com/office/drawing/2014/main" id="{AEC914F2-A236-5401-84EA-608EC50ABCA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1178458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ircle(in)">
                                      <p:cBhvr>
                                        <p:cTn id="17" dur="20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circle(in)">
                                      <p:cBhvr>
                                        <p:cTn id="22"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23658-4AB1-88F3-5A5E-BAE1B97A69D7}"/>
              </a:ext>
            </a:extLst>
          </p:cNvPr>
          <p:cNvSpPr>
            <a:spLocks noGrp="1"/>
          </p:cNvSpPr>
          <p:nvPr>
            <p:ph type="title"/>
          </p:nvPr>
        </p:nvSpPr>
        <p:spPr/>
        <p:txBody>
          <a:bodyPr/>
          <a:lstStyle/>
          <a:p>
            <a:pPr algn="ctr"/>
            <a:r>
              <a:rPr lang="en-US" dirty="0"/>
              <a:t>Non preemptive vs preemptive</a:t>
            </a:r>
          </a:p>
        </p:txBody>
      </p:sp>
      <p:sp>
        <p:nvSpPr>
          <p:cNvPr id="3" name="Text Placeholder 2">
            <a:extLst>
              <a:ext uri="{FF2B5EF4-FFF2-40B4-BE49-F238E27FC236}">
                <a16:creationId xmlns:a16="http://schemas.microsoft.com/office/drawing/2014/main" id="{F7CAF7BE-47C2-2ABC-2DD0-FE9FE690A1BA}"/>
              </a:ext>
            </a:extLst>
          </p:cNvPr>
          <p:cNvSpPr>
            <a:spLocks noGrp="1"/>
          </p:cNvSpPr>
          <p:nvPr>
            <p:ph type="body" idx="1"/>
          </p:nvPr>
        </p:nvSpPr>
        <p:spPr/>
        <p:txBody>
          <a:bodyPr/>
          <a:lstStyle/>
          <a:p>
            <a:pPr algn="ctr"/>
            <a:r>
              <a:rPr lang="en-US" dirty="0"/>
              <a:t>Non preemptive</a:t>
            </a:r>
          </a:p>
        </p:txBody>
      </p:sp>
      <p:sp>
        <p:nvSpPr>
          <p:cNvPr id="5" name="Text Placeholder 4">
            <a:extLst>
              <a:ext uri="{FF2B5EF4-FFF2-40B4-BE49-F238E27FC236}">
                <a16:creationId xmlns:a16="http://schemas.microsoft.com/office/drawing/2014/main" id="{6E74A870-4862-C7D9-A7F6-5CF9CD9561B2}"/>
              </a:ext>
            </a:extLst>
          </p:cNvPr>
          <p:cNvSpPr>
            <a:spLocks noGrp="1"/>
          </p:cNvSpPr>
          <p:nvPr>
            <p:ph type="body" sz="quarter" idx="3"/>
          </p:nvPr>
        </p:nvSpPr>
        <p:spPr/>
        <p:txBody>
          <a:bodyPr/>
          <a:lstStyle/>
          <a:p>
            <a:pPr algn="ctr"/>
            <a:r>
              <a:rPr lang="en-US" dirty="0"/>
              <a:t>Preemptive</a:t>
            </a:r>
          </a:p>
        </p:txBody>
      </p:sp>
      <p:pic>
        <p:nvPicPr>
          <p:cNvPr id="20" name="Content Placeholder 19" descr="A diagram of a task&#10;&#10;Description automatically generated">
            <a:extLst>
              <a:ext uri="{FF2B5EF4-FFF2-40B4-BE49-F238E27FC236}">
                <a16:creationId xmlns:a16="http://schemas.microsoft.com/office/drawing/2014/main" id="{02187C02-9728-2475-9876-3C8812B0539D}"/>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6570862" y="2925763"/>
            <a:ext cx="4385864" cy="3265487"/>
          </a:xfrm>
        </p:spPr>
      </p:pic>
      <p:pic>
        <p:nvPicPr>
          <p:cNvPr id="18" name="Content Placeholder 17" descr="A diagram of a task&#10;&#10;Description automatically generated">
            <a:extLst>
              <a:ext uri="{FF2B5EF4-FFF2-40B4-BE49-F238E27FC236}">
                <a16:creationId xmlns:a16="http://schemas.microsoft.com/office/drawing/2014/main" id="{D12206B0-1BDA-5EF8-70FA-990930002D3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431569" y="2925763"/>
            <a:ext cx="3974224" cy="3265487"/>
          </a:xfrm>
        </p:spPr>
      </p:pic>
    </p:spTree>
    <p:extLst>
      <p:ext uri="{BB962C8B-B14F-4D97-AF65-F5344CB8AC3E}">
        <p14:creationId xmlns:p14="http://schemas.microsoft.com/office/powerpoint/2010/main" val="1220970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circle(in)">
                                      <p:cBhvr>
                                        <p:cTn id="17" dur="20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circle(in)">
                                      <p:cBhvr>
                                        <p:cTn id="22" dur="2000"/>
                                        <p:tgtEl>
                                          <p:spTgt spid="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circle(in)">
                                      <p:cBhvr>
                                        <p:cTn id="2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445B0-DC5F-305E-4C26-6EBCE9C06DAA}"/>
              </a:ext>
            </a:extLst>
          </p:cNvPr>
          <p:cNvSpPr>
            <a:spLocks noGrp="1"/>
          </p:cNvSpPr>
          <p:nvPr>
            <p:ph type="title"/>
          </p:nvPr>
        </p:nvSpPr>
        <p:spPr/>
        <p:txBody>
          <a:bodyPr/>
          <a:lstStyle/>
          <a:p>
            <a:pPr algn="ctr"/>
            <a:r>
              <a:rPr lang="en-US" dirty="0"/>
              <a:t>Mutual Exclusion </a:t>
            </a:r>
          </a:p>
        </p:txBody>
      </p:sp>
      <p:sp>
        <p:nvSpPr>
          <p:cNvPr id="3" name="Content Placeholder 2">
            <a:extLst>
              <a:ext uri="{FF2B5EF4-FFF2-40B4-BE49-F238E27FC236}">
                <a16:creationId xmlns:a16="http://schemas.microsoft.com/office/drawing/2014/main" id="{89328779-BF17-9E8C-3052-5D03F3CABB7E}"/>
              </a:ext>
            </a:extLst>
          </p:cNvPr>
          <p:cNvSpPr>
            <a:spLocks noGrp="1"/>
          </p:cNvSpPr>
          <p:nvPr>
            <p:ph idx="1"/>
          </p:nvPr>
        </p:nvSpPr>
        <p:spPr/>
        <p:txBody>
          <a:bodyPr/>
          <a:lstStyle/>
          <a:p>
            <a:r>
              <a:rPr lang="en-US" b="1" dirty="0"/>
              <a:t>Two or more threads may want to share the same peripheral or shared memory.</a:t>
            </a:r>
          </a:p>
          <a:p>
            <a:r>
              <a:rPr lang="en-US" b="1" dirty="0"/>
              <a:t> Using atomic operation.</a:t>
            </a:r>
          </a:p>
          <a:p>
            <a:r>
              <a:rPr lang="en-US" b="1" dirty="0"/>
              <a:t>Using critical sections.</a:t>
            </a:r>
          </a:p>
        </p:txBody>
      </p:sp>
      <p:pic>
        <p:nvPicPr>
          <p:cNvPr id="5" name="Picture 4" descr="A diagram of a process&#10;&#10;Description automatically generated">
            <a:extLst>
              <a:ext uri="{FF2B5EF4-FFF2-40B4-BE49-F238E27FC236}">
                <a16:creationId xmlns:a16="http://schemas.microsoft.com/office/drawing/2014/main" id="{E13A9E61-1744-7797-AE66-ECED9E86CC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4004" y="2484149"/>
            <a:ext cx="4629796" cy="4124901"/>
          </a:xfrm>
          <a:prstGeom prst="rect">
            <a:avLst/>
          </a:prstGeom>
        </p:spPr>
      </p:pic>
    </p:spTree>
    <p:extLst>
      <p:ext uri="{BB962C8B-B14F-4D97-AF65-F5344CB8AC3E}">
        <p14:creationId xmlns:p14="http://schemas.microsoft.com/office/powerpoint/2010/main" val="1597240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ircle(in)">
                                      <p:cBhvr>
                                        <p:cTn id="17" dur="2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circle(in)">
                                      <p:cBhvr>
                                        <p:cTn id="22" dur="20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circle(in)">
                                      <p:cBhvr>
                                        <p:cTn id="27"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7B6BBF-09F2-4A29-AE4E-3771E2924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4F554E-C912-2FBC-A0AC-C1A9E6F45FE2}"/>
              </a:ext>
            </a:extLst>
          </p:cNvPr>
          <p:cNvSpPr>
            <a:spLocks noGrp="1"/>
          </p:cNvSpPr>
          <p:nvPr>
            <p:ph type="title"/>
          </p:nvPr>
        </p:nvSpPr>
        <p:spPr>
          <a:xfrm>
            <a:off x="635000" y="634029"/>
            <a:ext cx="10921640" cy="1314698"/>
          </a:xfrm>
        </p:spPr>
        <p:txBody>
          <a:bodyPr anchor="ctr">
            <a:normAutofit/>
          </a:bodyPr>
          <a:lstStyle/>
          <a:p>
            <a:pPr algn="ctr"/>
            <a:r>
              <a:rPr lang="en-US" sz="7200" dirty="0"/>
              <a:t>MUTEX</a:t>
            </a:r>
          </a:p>
        </p:txBody>
      </p:sp>
      <p:sp>
        <p:nvSpPr>
          <p:cNvPr id="12"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48305" y="2241737"/>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rgbClr val="D58717"/>
          </a:solidFill>
          <a:ln w="34925">
            <a:solidFill>
              <a:srgbClr val="D5871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B495770-1AF5-A9A4-6AE0-089329F938B5}"/>
              </a:ext>
            </a:extLst>
          </p:cNvPr>
          <p:cNvSpPr>
            <a:spLocks noGrp="1"/>
          </p:cNvSpPr>
          <p:nvPr>
            <p:ph idx="1"/>
          </p:nvPr>
        </p:nvSpPr>
        <p:spPr>
          <a:xfrm>
            <a:off x="1788666" y="2805098"/>
            <a:ext cx="8603830" cy="3478940"/>
          </a:xfrm>
        </p:spPr>
        <p:txBody>
          <a:bodyPr/>
          <a:lstStyle/>
          <a:p>
            <a:pPr marL="185166" indent="-185166" defTabSz="740664">
              <a:spcBef>
                <a:spcPts val="810"/>
              </a:spcBef>
            </a:pPr>
            <a:r>
              <a:rPr lang="en-US" b="1" kern="1200" dirty="0">
                <a:solidFill>
                  <a:schemeClr val="tx1"/>
                </a:solidFill>
                <a:latin typeface="+mn-lt"/>
                <a:ea typeface="+mn-ea"/>
                <a:cs typeface="+mn-cs"/>
              </a:rPr>
              <a:t>Flag that can be tested and updated automatically .</a:t>
            </a:r>
          </a:p>
          <a:p>
            <a:pPr marL="185166" indent="-185166" defTabSz="740664">
              <a:spcBef>
                <a:spcPts val="810"/>
              </a:spcBef>
            </a:pPr>
            <a:r>
              <a:rPr lang="en-US" b="1" kern="1200" dirty="0">
                <a:solidFill>
                  <a:schemeClr val="tx1"/>
                </a:solidFill>
                <a:latin typeface="+mn-lt"/>
                <a:ea typeface="+mn-ea"/>
                <a:cs typeface="+mn-cs"/>
              </a:rPr>
              <a:t>Mutex have a binary value ( 0, 1 ).</a:t>
            </a:r>
          </a:p>
          <a:p>
            <a:pPr marL="185166" indent="-185166" defTabSz="740664">
              <a:spcBef>
                <a:spcPts val="810"/>
              </a:spcBef>
            </a:pPr>
            <a:r>
              <a:rPr lang="en-US" b="1" kern="1200" dirty="0">
                <a:solidFill>
                  <a:schemeClr val="tx1"/>
                </a:solidFill>
                <a:latin typeface="+mn-lt"/>
                <a:ea typeface="+mn-ea"/>
                <a:cs typeface="+mn-cs"/>
              </a:rPr>
              <a:t>Each thread checks the mutex before entering the critical section.</a:t>
            </a:r>
          </a:p>
          <a:p>
            <a:pPr marL="185166" indent="-185166" defTabSz="740664">
              <a:spcBef>
                <a:spcPts val="810"/>
              </a:spcBef>
            </a:pPr>
            <a:r>
              <a:rPr lang="en-US" b="1" kern="1200" dirty="0">
                <a:solidFill>
                  <a:schemeClr val="tx1"/>
                </a:solidFill>
                <a:latin typeface="+mn-lt"/>
                <a:ea typeface="+mn-ea"/>
                <a:cs typeface="+mn-cs"/>
              </a:rPr>
              <a:t>If it locked thread does not access the shared memory.</a:t>
            </a:r>
          </a:p>
          <a:p>
            <a:endParaRPr lang="en-US" dirty="0"/>
          </a:p>
        </p:txBody>
      </p:sp>
      <p:pic>
        <p:nvPicPr>
          <p:cNvPr id="5" name="Picture 4" descr="A group of boxes with text&#10;&#10;Description automatically generated">
            <a:extLst>
              <a:ext uri="{FF2B5EF4-FFF2-40B4-BE49-F238E27FC236}">
                <a16:creationId xmlns:a16="http://schemas.microsoft.com/office/drawing/2014/main" id="{A29F00A5-AE2A-8517-C3E4-94B4ABE9DC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5773" y="2493800"/>
            <a:ext cx="4638261" cy="3478940"/>
          </a:xfrm>
          <a:prstGeom prst="rect">
            <a:avLst/>
          </a:prstGeom>
        </p:spPr>
      </p:pic>
    </p:spTree>
    <p:extLst>
      <p:ext uri="{BB962C8B-B14F-4D97-AF65-F5344CB8AC3E}">
        <p14:creationId xmlns:p14="http://schemas.microsoft.com/office/powerpoint/2010/main" val="1642959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ircle(in)">
                                      <p:cBhvr>
                                        <p:cTn id="17" dur="2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circle(in)">
                                      <p:cBhvr>
                                        <p:cTn id="22" dur="20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circle(in)">
                                      <p:cBhvr>
                                        <p:cTn id="27" dur="20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circle(in)">
                                      <p:cBhvr>
                                        <p:cTn id="32"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5210F9-13CC-281C-05FA-185CB21319E9}"/>
              </a:ext>
            </a:extLst>
          </p:cNvPr>
          <p:cNvSpPr>
            <a:spLocks noGrp="1"/>
          </p:cNvSpPr>
          <p:nvPr>
            <p:ph type="title"/>
          </p:nvPr>
        </p:nvSpPr>
        <p:spPr>
          <a:xfrm>
            <a:off x="635000" y="640823"/>
            <a:ext cx="3418659" cy="5583148"/>
          </a:xfrm>
        </p:spPr>
        <p:txBody>
          <a:bodyPr anchor="ctr">
            <a:normAutofit/>
          </a:bodyPr>
          <a:lstStyle/>
          <a:p>
            <a:r>
              <a:rPr lang="en-US" sz="2900" dirty="0"/>
              <a:t>Mutex Implementation </a:t>
            </a:r>
          </a:p>
        </p:txBody>
      </p:sp>
      <p:sp>
        <p:nvSpPr>
          <p:cNvPr id="12"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1557877"/>
            <a:ext cx="18288" cy="3749040"/>
          </a:xfrm>
          <a:custGeom>
            <a:avLst/>
            <a:gdLst>
              <a:gd name="connsiteX0" fmla="*/ 0 w 18288"/>
              <a:gd name="connsiteY0" fmla="*/ 0 h 3749040"/>
              <a:gd name="connsiteX1" fmla="*/ 18288 w 18288"/>
              <a:gd name="connsiteY1" fmla="*/ 0 h 3749040"/>
              <a:gd name="connsiteX2" fmla="*/ 18288 w 18288"/>
              <a:gd name="connsiteY2" fmla="*/ 662330 h 3749040"/>
              <a:gd name="connsiteX3" fmla="*/ 18288 w 18288"/>
              <a:gd name="connsiteY3" fmla="*/ 1174699 h 3749040"/>
              <a:gd name="connsiteX4" fmla="*/ 18288 w 18288"/>
              <a:gd name="connsiteY4" fmla="*/ 1724558 h 3749040"/>
              <a:gd name="connsiteX5" fmla="*/ 18288 w 18288"/>
              <a:gd name="connsiteY5" fmla="*/ 2424379 h 3749040"/>
              <a:gd name="connsiteX6" fmla="*/ 18288 w 18288"/>
              <a:gd name="connsiteY6" fmla="*/ 3049219 h 3749040"/>
              <a:gd name="connsiteX7" fmla="*/ 18288 w 18288"/>
              <a:gd name="connsiteY7" fmla="*/ 3749040 h 3749040"/>
              <a:gd name="connsiteX8" fmla="*/ 0 w 18288"/>
              <a:gd name="connsiteY8" fmla="*/ 3749040 h 3749040"/>
              <a:gd name="connsiteX9" fmla="*/ 0 w 18288"/>
              <a:gd name="connsiteY9" fmla="*/ 3236671 h 3749040"/>
              <a:gd name="connsiteX10" fmla="*/ 0 w 18288"/>
              <a:gd name="connsiteY10" fmla="*/ 2536850 h 3749040"/>
              <a:gd name="connsiteX11" fmla="*/ 0 w 18288"/>
              <a:gd name="connsiteY11" fmla="*/ 1874520 h 3749040"/>
              <a:gd name="connsiteX12" fmla="*/ 0 w 18288"/>
              <a:gd name="connsiteY12" fmla="*/ 1362151 h 3749040"/>
              <a:gd name="connsiteX13" fmla="*/ 0 w 18288"/>
              <a:gd name="connsiteY13" fmla="*/ 774802 h 3749040"/>
              <a:gd name="connsiteX14" fmla="*/ 0 w 18288"/>
              <a:gd name="connsiteY14" fmla="*/ 0 h 374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88" h="3749040" fill="none" extrusionOk="0">
                <a:moveTo>
                  <a:pt x="0" y="0"/>
                </a:moveTo>
                <a:cubicBezTo>
                  <a:pt x="8690" y="407"/>
                  <a:pt x="14141" y="154"/>
                  <a:pt x="18288" y="0"/>
                </a:cubicBezTo>
                <a:cubicBezTo>
                  <a:pt x="34838" y="143586"/>
                  <a:pt x="-11860" y="333097"/>
                  <a:pt x="18288" y="662330"/>
                </a:cubicBezTo>
                <a:cubicBezTo>
                  <a:pt x="48436" y="991563"/>
                  <a:pt x="32813" y="1046681"/>
                  <a:pt x="18288" y="1174699"/>
                </a:cubicBezTo>
                <a:cubicBezTo>
                  <a:pt x="3763" y="1302717"/>
                  <a:pt x="40974" y="1467838"/>
                  <a:pt x="18288" y="1724558"/>
                </a:cubicBezTo>
                <a:cubicBezTo>
                  <a:pt x="-4398" y="1981278"/>
                  <a:pt x="36650" y="2215729"/>
                  <a:pt x="18288" y="2424379"/>
                </a:cubicBezTo>
                <a:cubicBezTo>
                  <a:pt x="-74" y="2633029"/>
                  <a:pt x="-9881" y="2874703"/>
                  <a:pt x="18288" y="3049219"/>
                </a:cubicBezTo>
                <a:cubicBezTo>
                  <a:pt x="46457" y="3223735"/>
                  <a:pt x="4078" y="3453850"/>
                  <a:pt x="18288" y="3749040"/>
                </a:cubicBezTo>
                <a:cubicBezTo>
                  <a:pt x="14465" y="3749751"/>
                  <a:pt x="7675" y="3748271"/>
                  <a:pt x="0" y="3749040"/>
                </a:cubicBezTo>
                <a:cubicBezTo>
                  <a:pt x="19669" y="3507959"/>
                  <a:pt x="-9883" y="3339386"/>
                  <a:pt x="0" y="3236671"/>
                </a:cubicBezTo>
                <a:cubicBezTo>
                  <a:pt x="9883" y="3133956"/>
                  <a:pt x="26871" y="2857214"/>
                  <a:pt x="0" y="2536850"/>
                </a:cubicBezTo>
                <a:cubicBezTo>
                  <a:pt x="-26871" y="2216486"/>
                  <a:pt x="4790" y="2156616"/>
                  <a:pt x="0" y="1874520"/>
                </a:cubicBezTo>
                <a:cubicBezTo>
                  <a:pt x="-4790" y="1592424"/>
                  <a:pt x="-3117" y="1558688"/>
                  <a:pt x="0" y="1362151"/>
                </a:cubicBezTo>
                <a:cubicBezTo>
                  <a:pt x="3117" y="1165614"/>
                  <a:pt x="16802" y="1045125"/>
                  <a:pt x="0" y="774802"/>
                </a:cubicBezTo>
                <a:cubicBezTo>
                  <a:pt x="-16802" y="504479"/>
                  <a:pt x="-29640" y="377701"/>
                  <a:pt x="0" y="0"/>
                </a:cubicBezTo>
                <a:close/>
              </a:path>
              <a:path w="18288" h="3749040" stroke="0" extrusionOk="0">
                <a:moveTo>
                  <a:pt x="0" y="0"/>
                </a:moveTo>
                <a:cubicBezTo>
                  <a:pt x="5341" y="9"/>
                  <a:pt x="11148" y="-611"/>
                  <a:pt x="18288" y="0"/>
                </a:cubicBezTo>
                <a:cubicBezTo>
                  <a:pt x="33352" y="227288"/>
                  <a:pt x="30894" y="278824"/>
                  <a:pt x="18288" y="512369"/>
                </a:cubicBezTo>
                <a:cubicBezTo>
                  <a:pt x="5682" y="745914"/>
                  <a:pt x="53060" y="998220"/>
                  <a:pt x="18288" y="1212190"/>
                </a:cubicBezTo>
                <a:cubicBezTo>
                  <a:pt x="-16484" y="1426160"/>
                  <a:pt x="35474" y="1585099"/>
                  <a:pt x="18288" y="1837030"/>
                </a:cubicBezTo>
                <a:cubicBezTo>
                  <a:pt x="1102" y="2088961"/>
                  <a:pt x="16704" y="2251948"/>
                  <a:pt x="18288" y="2386889"/>
                </a:cubicBezTo>
                <a:cubicBezTo>
                  <a:pt x="19872" y="2521830"/>
                  <a:pt x="5902" y="2679005"/>
                  <a:pt x="18288" y="2936748"/>
                </a:cubicBezTo>
                <a:cubicBezTo>
                  <a:pt x="30674" y="3194491"/>
                  <a:pt x="13809" y="3416052"/>
                  <a:pt x="18288" y="3749040"/>
                </a:cubicBezTo>
                <a:cubicBezTo>
                  <a:pt x="9729" y="3749861"/>
                  <a:pt x="3965" y="3749683"/>
                  <a:pt x="0" y="3749040"/>
                </a:cubicBezTo>
                <a:cubicBezTo>
                  <a:pt x="-10152" y="3632102"/>
                  <a:pt x="-5013" y="3340136"/>
                  <a:pt x="0" y="3236671"/>
                </a:cubicBezTo>
                <a:cubicBezTo>
                  <a:pt x="5013" y="3133206"/>
                  <a:pt x="-27249" y="2814766"/>
                  <a:pt x="0" y="2649322"/>
                </a:cubicBezTo>
                <a:cubicBezTo>
                  <a:pt x="27249" y="2483878"/>
                  <a:pt x="8506" y="2308131"/>
                  <a:pt x="0" y="2061972"/>
                </a:cubicBezTo>
                <a:cubicBezTo>
                  <a:pt x="-8506" y="1815813"/>
                  <a:pt x="-14267" y="1574470"/>
                  <a:pt x="0" y="1399642"/>
                </a:cubicBezTo>
                <a:cubicBezTo>
                  <a:pt x="14267" y="1224814"/>
                  <a:pt x="-24839" y="1011862"/>
                  <a:pt x="0" y="812292"/>
                </a:cubicBezTo>
                <a:cubicBezTo>
                  <a:pt x="24839" y="612722"/>
                  <a:pt x="20220" y="372179"/>
                  <a:pt x="0" y="0"/>
                </a:cubicBezTo>
                <a:close/>
              </a:path>
            </a:pathLst>
          </a:custGeom>
          <a:solidFill>
            <a:srgbClr val="D58717"/>
          </a:solidFill>
          <a:ln w="34925">
            <a:solidFill>
              <a:srgbClr val="D5871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D4840AD-A540-0C5B-9B6B-FB8CA309BF53}"/>
              </a:ext>
            </a:extLst>
          </p:cNvPr>
          <p:cNvSpPr>
            <a:spLocks noGrp="1"/>
          </p:cNvSpPr>
          <p:nvPr>
            <p:ph idx="1"/>
          </p:nvPr>
        </p:nvSpPr>
        <p:spPr>
          <a:xfrm>
            <a:off x="4631190" y="1976816"/>
            <a:ext cx="6917339" cy="3749040"/>
          </a:xfrm>
        </p:spPr>
        <p:txBody>
          <a:bodyPr/>
          <a:lstStyle/>
          <a:p>
            <a:pPr marL="148590" indent="-148590" defTabSz="594360">
              <a:spcBef>
                <a:spcPts val="650"/>
              </a:spcBef>
            </a:pPr>
            <a:r>
              <a:rPr lang="en-US" b="1" kern="1200" dirty="0">
                <a:solidFill>
                  <a:schemeClr val="tx1"/>
                </a:solidFill>
                <a:latin typeface="+mn-lt"/>
                <a:ea typeface="+mn-ea"/>
                <a:cs typeface="+mn-cs"/>
              </a:rPr>
              <a:t>If a thread not able to lock the mutex , Squad RTOS freeze it .</a:t>
            </a:r>
          </a:p>
          <a:p>
            <a:pPr marL="148590" indent="-148590" defTabSz="594360">
              <a:spcBef>
                <a:spcPts val="650"/>
              </a:spcBef>
            </a:pPr>
            <a:r>
              <a:rPr lang="en-US" b="1" kern="1200" dirty="0">
                <a:solidFill>
                  <a:schemeClr val="tx1"/>
                </a:solidFill>
                <a:latin typeface="+mn-lt"/>
                <a:ea typeface="+mn-ea"/>
                <a:cs typeface="+mn-cs"/>
              </a:rPr>
              <a:t>When ever the mutex got released , Squad RTOS wake up the blocked  thread .</a:t>
            </a:r>
          </a:p>
          <a:p>
            <a:pPr marL="148590" indent="-148590" defTabSz="594360">
              <a:spcBef>
                <a:spcPts val="650"/>
              </a:spcBef>
            </a:pPr>
            <a:r>
              <a:rPr lang="en-US" b="1" kern="1200" dirty="0">
                <a:solidFill>
                  <a:schemeClr val="tx1"/>
                </a:solidFill>
                <a:latin typeface="+mn-lt"/>
                <a:ea typeface="+mn-ea"/>
                <a:cs typeface="+mn-cs"/>
              </a:rPr>
              <a:t>Mutex lock and release operations are Squad RTOS responsibility .</a:t>
            </a:r>
          </a:p>
          <a:p>
            <a:pPr marL="148590" indent="-148590" defTabSz="594360">
              <a:spcBef>
                <a:spcPts val="650"/>
              </a:spcBef>
            </a:pPr>
            <a:r>
              <a:rPr lang="en-US" b="1" kern="1200" dirty="0">
                <a:solidFill>
                  <a:schemeClr val="tx1"/>
                </a:solidFill>
                <a:latin typeface="+mn-lt"/>
                <a:ea typeface="+mn-ea"/>
                <a:cs typeface="+mn-cs"/>
              </a:rPr>
              <a:t>It implemented using Squad RTOS calls .  </a:t>
            </a:r>
            <a:endParaRPr lang="en-US" sz="4000" b="1" dirty="0"/>
          </a:p>
        </p:txBody>
      </p:sp>
      <p:pic>
        <p:nvPicPr>
          <p:cNvPr id="5" name="Picture 4" descr="A screenshot of a computer">
            <a:extLst>
              <a:ext uri="{FF2B5EF4-FFF2-40B4-BE49-F238E27FC236}">
                <a16:creationId xmlns:a16="http://schemas.microsoft.com/office/drawing/2014/main" id="{C3A001C8-2A15-D8CB-C204-09FFEBDA1F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0811" y="4343065"/>
            <a:ext cx="3769221" cy="1246074"/>
          </a:xfrm>
          <a:prstGeom prst="rect">
            <a:avLst/>
          </a:prstGeom>
        </p:spPr>
      </p:pic>
    </p:spTree>
    <p:extLst>
      <p:ext uri="{BB962C8B-B14F-4D97-AF65-F5344CB8AC3E}">
        <p14:creationId xmlns:p14="http://schemas.microsoft.com/office/powerpoint/2010/main" val="816556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ircle(in)">
                                      <p:cBhvr>
                                        <p:cTn id="17" dur="20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circle(in)">
                                      <p:cBhvr>
                                        <p:cTn id="22" dur="20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circle(in)">
                                      <p:cBhvr>
                                        <p:cTn id="27" dur="20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circle(in)">
                                      <p:cBhvr>
                                        <p:cTn id="3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47B6BBF-09F2-4A29-AE4E-3771E2924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5DDED1-061B-2EEF-27D4-C5EA053BD1E2}"/>
              </a:ext>
            </a:extLst>
          </p:cNvPr>
          <p:cNvSpPr>
            <a:spLocks noGrp="1"/>
          </p:cNvSpPr>
          <p:nvPr>
            <p:ph type="title"/>
          </p:nvPr>
        </p:nvSpPr>
        <p:spPr>
          <a:xfrm>
            <a:off x="635000" y="634029"/>
            <a:ext cx="10921640" cy="1314698"/>
          </a:xfrm>
        </p:spPr>
        <p:txBody>
          <a:bodyPr anchor="ctr">
            <a:normAutofit/>
          </a:bodyPr>
          <a:lstStyle/>
          <a:p>
            <a:pPr algn="ctr"/>
            <a:r>
              <a:rPr lang="en-US" sz="7200" dirty="0"/>
              <a:t>Mutex APIs</a:t>
            </a:r>
          </a:p>
        </p:txBody>
      </p:sp>
      <p:sp>
        <p:nvSpPr>
          <p:cNvPr id="11"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48305" y="2241737"/>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rgbClr val="D58717"/>
          </a:solidFill>
          <a:ln w="34925">
            <a:solidFill>
              <a:srgbClr val="D5871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2">
            <a:extLst>
              <a:ext uri="{FF2B5EF4-FFF2-40B4-BE49-F238E27FC236}">
                <a16:creationId xmlns:a16="http://schemas.microsoft.com/office/drawing/2014/main" id="{9B1C1AE8-F941-49EA-FEF7-37080F45A61A}"/>
              </a:ext>
            </a:extLst>
          </p:cNvPr>
          <p:cNvGraphicFramePr>
            <a:graphicFrameLocks noGrp="1"/>
          </p:cNvGraphicFramePr>
          <p:nvPr>
            <p:ph idx="1"/>
            <p:extLst>
              <p:ext uri="{D42A27DB-BD31-4B8C-83A1-F6EECF244321}">
                <p14:modId xmlns:p14="http://schemas.microsoft.com/office/powerpoint/2010/main" val="3602088921"/>
              </p:ext>
            </p:extLst>
          </p:nvPr>
        </p:nvGraphicFramePr>
        <p:xfrm>
          <a:off x="632647" y="2805098"/>
          <a:ext cx="10915869" cy="3478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04847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7">
                                            <p:graphicEl>
                                              <a:dgm id="{6BFCADBE-2056-429B-A49C-24F7E241A76F}"/>
                                            </p:graphicEl>
                                          </p:spTgt>
                                        </p:tgtEl>
                                        <p:attrNameLst>
                                          <p:attrName>style.visibility</p:attrName>
                                        </p:attrNameLst>
                                      </p:cBhvr>
                                      <p:to>
                                        <p:strVal val="visible"/>
                                      </p:to>
                                    </p:set>
                                    <p:animEffect transition="in" filter="circle(in)">
                                      <p:cBhvr>
                                        <p:cTn id="12" dur="2000"/>
                                        <p:tgtEl>
                                          <p:spTgt spid="7">
                                            <p:graphicEl>
                                              <a:dgm id="{6BFCADBE-2056-429B-A49C-24F7E241A76F}"/>
                                            </p:graphicEl>
                                          </p:spTgt>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7">
                                            <p:graphicEl>
                                              <a:dgm id="{D4B6F2DF-D2D8-4E47-B10F-1B8500B64870}"/>
                                            </p:graphicEl>
                                          </p:spTgt>
                                        </p:tgtEl>
                                        <p:attrNameLst>
                                          <p:attrName>style.visibility</p:attrName>
                                        </p:attrNameLst>
                                      </p:cBhvr>
                                      <p:to>
                                        <p:strVal val="visible"/>
                                      </p:to>
                                    </p:set>
                                    <p:animEffect transition="in" filter="circle(in)">
                                      <p:cBhvr>
                                        <p:cTn id="15" dur="2000"/>
                                        <p:tgtEl>
                                          <p:spTgt spid="7">
                                            <p:graphicEl>
                                              <a:dgm id="{D4B6F2DF-D2D8-4E47-B10F-1B8500B64870}"/>
                                            </p:graphicEl>
                                          </p:spTgt>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7">
                                            <p:graphicEl>
                                              <a:dgm id="{9DE1DD17-6D18-4636-B184-071B6F1B7CF5}"/>
                                            </p:graphicEl>
                                          </p:spTgt>
                                        </p:tgtEl>
                                        <p:attrNameLst>
                                          <p:attrName>style.visibility</p:attrName>
                                        </p:attrNameLst>
                                      </p:cBhvr>
                                      <p:to>
                                        <p:strVal val="visible"/>
                                      </p:to>
                                    </p:set>
                                    <p:animEffect transition="in" filter="circle(in)">
                                      <p:cBhvr>
                                        <p:cTn id="18" dur="2000"/>
                                        <p:tgtEl>
                                          <p:spTgt spid="7">
                                            <p:graphicEl>
                                              <a:dgm id="{9DE1DD17-6D18-4636-B184-071B6F1B7CF5}"/>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7">
                                            <p:graphicEl>
                                              <a:dgm id="{D9AB35F6-5A36-413D-9183-B8C92F7A820D}"/>
                                            </p:graphicEl>
                                          </p:spTgt>
                                        </p:tgtEl>
                                        <p:attrNameLst>
                                          <p:attrName>style.visibility</p:attrName>
                                        </p:attrNameLst>
                                      </p:cBhvr>
                                      <p:to>
                                        <p:strVal val="visible"/>
                                      </p:to>
                                    </p:set>
                                    <p:animEffect transition="in" filter="circle(in)">
                                      <p:cBhvr>
                                        <p:cTn id="23" dur="2000"/>
                                        <p:tgtEl>
                                          <p:spTgt spid="7">
                                            <p:graphicEl>
                                              <a:dgm id="{D9AB35F6-5A36-413D-9183-B8C92F7A820D}"/>
                                            </p:graphicEl>
                                          </p:spTgt>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7">
                                            <p:graphicEl>
                                              <a:dgm id="{C6D2262F-B3F9-4006-900D-374FC5F1E655}"/>
                                            </p:graphicEl>
                                          </p:spTgt>
                                        </p:tgtEl>
                                        <p:attrNameLst>
                                          <p:attrName>style.visibility</p:attrName>
                                        </p:attrNameLst>
                                      </p:cBhvr>
                                      <p:to>
                                        <p:strVal val="visible"/>
                                      </p:to>
                                    </p:set>
                                    <p:animEffect transition="in" filter="circle(in)">
                                      <p:cBhvr>
                                        <p:cTn id="26" dur="2000"/>
                                        <p:tgtEl>
                                          <p:spTgt spid="7">
                                            <p:graphicEl>
                                              <a:dgm id="{C6D2262F-B3F9-4006-900D-374FC5F1E655}"/>
                                            </p:graphicEl>
                                          </p:spTgt>
                                        </p:tgtEl>
                                      </p:cBhvr>
                                    </p:animEffect>
                                  </p:childTnLst>
                                </p:cTn>
                              </p:par>
                              <p:par>
                                <p:cTn id="27" presetID="6" presetClass="entr" presetSubtype="16" fill="hold" grpId="0" nodeType="withEffect">
                                  <p:stCondLst>
                                    <p:cond delay="0"/>
                                  </p:stCondLst>
                                  <p:childTnLst>
                                    <p:set>
                                      <p:cBhvr>
                                        <p:cTn id="28" dur="1" fill="hold">
                                          <p:stCondLst>
                                            <p:cond delay="0"/>
                                          </p:stCondLst>
                                        </p:cTn>
                                        <p:tgtEl>
                                          <p:spTgt spid="7">
                                            <p:graphicEl>
                                              <a:dgm id="{14C1EE0C-E999-4B6F-9E4F-2C7EDF7CC62E}"/>
                                            </p:graphicEl>
                                          </p:spTgt>
                                        </p:tgtEl>
                                        <p:attrNameLst>
                                          <p:attrName>style.visibility</p:attrName>
                                        </p:attrNameLst>
                                      </p:cBhvr>
                                      <p:to>
                                        <p:strVal val="visible"/>
                                      </p:to>
                                    </p:set>
                                    <p:animEffect transition="in" filter="circle(in)">
                                      <p:cBhvr>
                                        <p:cTn id="29" dur="2000"/>
                                        <p:tgtEl>
                                          <p:spTgt spid="7">
                                            <p:graphicEl>
                                              <a:dgm id="{14C1EE0C-E999-4B6F-9E4F-2C7EDF7CC62E}"/>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grpId="0" nodeType="clickEffect">
                                  <p:stCondLst>
                                    <p:cond delay="0"/>
                                  </p:stCondLst>
                                  <p:childTnLst>
                                    <p:set>
                                      <p:cBhvr>
                                        <p:cTn id="33" dur="1" fill="hold">
                                          <p:stCondLst>
                                            <p:cond delay="0"/>
                                          </p:stCondLst>
                                        </p:cTn>
                                        <p:tgtEl>
                                          <p:spTgt spid="7">
                                            <p:graphicEl>
                                              <a:dgm id="{B025144E-5203-42F7-A43A-AC5DAEEF064F}"/>
                                            </p:graphicEl>
                                          </p:spTgt>
                                        </p:tgtEl>
                                        <p:attrNameLst>
                                          <p:attrName>style.visibility</p:attrName>
                                        </p:attrNameLst>
                                      </p:cBhvr>
                                      <p:to>
                                        <p:strVal val="visible"/>
                                      </p:to>
                                    </p:set>
                                    <p:animEffect transition="in" filter="circle(in)">
                                      <p:cBhvr>
                                        <p:cTn id="34" dur="2000"/>
                                        <p:tgtEl>
                                          <p:spTgt spid="7">
                                            <p:graphicEl>
                                              <a:dgm id="{B025144E-5203-42F7-A43A-AC5DAEEF064F}"/>
                                            </p:graphicEl>
                                          </p:spTgt>
                                        </p:tgtEl>
                                      </p:cBhvr>
                                    </p:animEffect>
                                  </p:childTnLst>
                                </p:cTn>
                              </p:par>
                              <p:par>
                                <p:cTn id="35" presetID="6" presetClass="entr" presetSubtype="16" fill="hold" grpId="0" nodeType="withEffect">
                                  <p:stCondLst>
                                    <p:cond delay="0"/>
                                  </p:stCondLst>
                                  <p:childTnLst>
                                    <p:set>
                                      <p:cBhvr>
                                        <p:cTn id="36" dur="1" fill="hold">
                                          <p:stCondLst>
                                            <p:cond delay="0"/>
                                          </p:stCondLst>
                                        </p:cTn>
                                        <p:tgtEl>
                                          <p:spTgt spid="7">
                                            <p:graphicEl>
                                              <a:dgm id="{D26EB531-E927-43B3-A940-CEA8DF843798}"/>
                                            </p:graphicEl>
                                          </p:spTgt>
                                        </p:tgtEl>
                                        <p:attrNameLst>
                                          <p:attrName>style.visibility</p:attrName>
                                        </p:attrNameLst>
                                      </p:cBhvr>
                                      <p:to>
                                        <p:strVal val="visible"/>
                                      </p:to>
                                    </p:set>
                                    <p:animEffect transition="in" filter="circle(in)">
                                      <p:cBhvr>
                                        <p:cTn id="37" dur="2000"/>
                                        <p:tgtEl>
                                          <p:spTgt spid="7">
                                            <p:graphicEl>
                                              <a:dgm id="{D26EB531-E927-43B3-A940-CEA8DF843798}"/>
                                            </p:graphicEl>
                                          </p:spTgt>
                                        </p:tgtEl>
                                      </p:cBhvr>
                                    </p:animEffect>
                                  </p:childTnLst>
                                </p:cTn>
                              </p:par>
                              <p:par>
                                <p:cTn id="38" presetID="6" presetClass="entr" presetSubtype="16" fill="hold" grpId="0" nodeType="withEffect">
                                  <p:stCondLst>
                                    <p:cond delay="0"/>
                                  </p:stCondLst>
                                  <p:childTnLst>
                                    <p:set>
                                      <p:cBhvr>
                                        <p:cTn id="39" dur="1" fill="hold">
                                          <p:stCondLst>
                                            <p:cond delay="0"/>
                                          </p:stCondLst>
                                        </p:cTn>
                                        <p:tgtEl>
                                          <p:spTgt spid="7">
                                            <p:graphicEl>
                                              <a:dgm id="{B7CFD374-567B-43D2-8E21-3396B5ED1842}"/>
                                            </p:graphicEl>
                                          </p:spTgt>
                                        </p:tgtEl>
                                        <p:attrNameLst>
                                          <p:attrName>style.visibility</p:attrName>
                                        </p:attrNameLst>
                                      </p:cBhvr>
                                      <p:to>
                                        <p:strVal val="visible"/>
                                      </p:to>
                                    </p:set>
                                    <p:animEffect transition="in" filter="circle(in)">
                                      <p:cBhvr>
                                        <p:cTn id="40" dur="2000"/>
                                        <p:tgtEl>
                                          <p:spTgt spid="7">
                                            <p:graphicEl>
                                              <a:dgm id="{B7CFD374-567B-43D2-8E21-3396B5ED184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7" grpId="0">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D907DE-7BCA-D047-18FB-4F320C43EEE4}"/>
              </a:ext>
            </a:extLst>
          </p:cNvPr>
          <p:cNvSpPr>
            <a:spLocks noGrp="1"/>
          </p:cNvSpPr>
          <p:nvPr>
            <p:ph type="title"/>
          </p:nvPr>
        </p:nvSpPr>
        <p:spPr>
          <a:xfrm>
            <a:off x="635000" y="640823"/>
            <a:ext cx="3418659" cy="5583148"/>
          </a:xfrm>
        </p:spPr>
        <p:txBody>
          <a:bodyPr anchor="ctr">
            <a:normAutofit/>
          </a:bodyPr>
          <a:lstStyle/>
          <a:p>
            <a:r>
              <a:rPr lang="en-US" sz="6000" dirty="0"/>
              <a:t>Contents </a:t>
            </a:r>
          </a:p>
        </p:txBody>
      </p:sp>
      <p:sp>
        <p:nvSpPr>
          <p:cNvPr id="12"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1557877"/>
            <a:ext cx="18288" cy="3749040"/>
          </a:xfrm>
          <a:custGeom>
            <a:avLst/>
            <a:gdLst>
              <a:gd name="connsiteX0" fmla="*/ 0 w 18288"/>
              <a:gd name="connsiteY0" fmla="*/ 0 h 3749040"/>
              <a:gd name="connsiteX1" fmla="*/ 18288 w 18288"/>
              <a:gd name="connsiteY1" fmla="*/ 0 h 3749040"/>
              <a:gd name="connsiteX2" fmla="*/ 18288 w 18288"/>
              <a:gd name="connsiteY2" fmla="*/ 662330 h 3749040"/>
              <a:gd name="connsiteX3" fmla="*/ 18288 w 18288"/>
              <a:gd name="connsiteY3" fmla="*/ 1174699 h 3749040"/>
              <a:gd name="connsiteX4" fmla="*/ 18288 w 18288"/>
              <a:gd name="connsiteY4" fmla="*/ 1724558 h 3749040"/>
              <a:gd name="connsiteX5" fmla="*/ 18288 w 18288"/>
              <a:gd name="connsiteY5" fmla="*/ 2424379 h 3749040"/>
              <a:gd name="connsiteX6" fmla="*/ 18288 w 18288"/>
              <a:gd name="connsiteY6" fmla="*/ 3049219 h 3749040"/>
              <a:gd name="connsiteX7" fmla="*/ 18288 w 18288"/>
              <a:gd name="connsiteY7" fmla="*/ 3749040 h 3749040"/>
              <a:gd name="connsiteX8" fmla="*/ 0 w 18288"/>
              <a:gd name="connsiteY8" fmla="*/ 3749040 h 3749040"/>
              <a:gd name="connsiteX9" fmla="*/ 0 w 18288"/>
              <a:gd name="connsiteY9" fmla="*/ 3236671 h 3749040"/>
              <a:gd name="connsiteX10" fmla="*/ 0 w 18288"/>
              <a:gd name="connsiteY10" fmla="*/ 2536850 h 3749040"/>
              <a:gd name="connsiteX11" fmla="*/ 0 w 18288"/>
              <a:gd name="connsiteY11" fmla="*/ 1874520 h 3749040"/>
              <a:gd name="connsiteX12" fmla="*/ 0 w 18288"/>
              <a:gd name="connsiteY12" fmla="*/ 1362151 h 3749040"/>
              <a:gd name="connsiteX13" fmla="*/ 0 w 18288"/>
              <a:gd name="connsiteY13" fmla="*/ 774802 h 3749040"/>
              <a:gd name="connsiteX14" fmla="*/ 0 w 18288"/>
              <a:gd name="connsiteY14" fmla="*/ 0 h 374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88" h="3749040" fill="none" extrusionOk="0">
                <a:moveTo>
                  <a:pt x="0" y="0"/>
                </a:moveTo>
                <a:cubicBezTo>
                  <a:pt x="8690" y="407"/>
                  <a:pt x="14141" y="154"/>
                  <a:pt x="18288" y="0"/>
                </a:cubicBezTo>
                <a:cubicBezTo>
                  <a:pt x="34838" y="143586"/>
                  <a:pt x="-11860" y="333097"/>
                  <a:pt x="18288" y="662330"/>
                </a:cubicBezTo>
                <a:cubicBezTo>
                  <a:pt x="48436" y="991563"/>
                  <a:pt x="32813" y="1046681"/>
                  <a:pt x="18288" y="1174699"/>
                </a:cubicBezTo>
                <a:cubicBezTo>
                  <a:pt x="3763" y="1302717"/>
                  <a:pt x="40974" y="1467838"/>
                  <a:pt x="18288" y="1724558"/>
                </a:cubicBezTo>
                <a:cubicBezTo>
                  <a:pt x="-4398" y="1981278"/>
                  <a:pt x="36650" y="2215729"/>
                  <a:pt x="18288" y="2424379"/>
                </a:cubicBezTo>
                <a:cubicBezTo>
                  <a:pt x="-74" y="2633029"/>
                  <a:pt x="-9881" y="2874703"/>
                  <a:pt x="18288" y="3049219"/>
                </a:cubicBezTo>
                <a:cubicBezTo>
                  <a:pt x="46457" y="3223735"/>
                  <a:pt x="4078" y="3453850"/>
                  <a:pt x="18288" y="3749040"/>
                </a:cubicBezTo>
                <a:cubicBezTo>
                  <a:pt x="14465" y="3749751"/>
                  <a:pt x="7675" y="3748271"/>
                  <a:pt x="0" y="3749040"/>
                </a:cubicBezTo>
                <a:cubicBezTo>
                  <a:pt x="19669" y="3507959"/>
                  <a:pt x="-9883" y="3339386"/>
                  <a:pt x="0" y="3236671"/>
                </a:cubicBezTo>
                <a:cubicBezTo>
                  <a:pt x="9883" y="3133956"/>
                  <a:pt x="26871" y="2857214"/>
                  <a:pt x="0" y="2536850"/>
                </a:cubicBezTo>
                <a:cubicBezTo>
                  <a:pt x="-26871" y="2216486"/>
                  <a:pt x="4790" y="2156616"/>
                  <a:pt x="0" y="1874520"/>
                </a:cubicBezTo>
                <a:cubicBezTo>
                  <a:pt x="-4790" y="1592424"/>
                  <a:pt x="-3117" y="1558688"/>
                  <a:pt x="0" y="1362151"/>
                </a:cubicBezTo>
                <a:cubicBezTo>
                  <a:pt x="3117" y="1165614"/>
                  <a:pt x="16802" y="1045125"/>
                  <a:pt x="0" y="774802"/>
                </a:cubicBezTo>
                <a:cubicBezTo>
                  <a:pt x="-16802" y="504479"/>
                  <a:pt x="-29640" y="377701"/>
                  <a:pt x="0" y="0"/>
                </a:cubicBezTo>
                <a:close/>
              </a:path>
              <a:path w="18288" h="3749040" stroke="0" extrusionOk="0">
                <a:moveTo>
                  <a:pt x="0" y="0"/>
                </a:moveTo>
                <a:cubicBezTo>
                  <a:pt x="5341" y="9"/>
                  <a:pt x="11148" y="-611"/>
                  <a:pt x="18288" y="0"/>
                </a:cubicBezTo>
                <a:cubicBezTo>
                  <a:pt x="33352" y="227288"/>
                  <a:pt x="30894" y="278824"/>
                  <a:pt x="18288" y="512369"/>
                </a:cubicBezTo>
                <a:cubicBezTo>
                  <a:pt x="5682" y="745914"/>
                  <a:pt x="53060" y="998220"/>
                  <a:pt x="18288" y="1212190"/>
                </a:cubicBezTo>
                <a:cubicBezTo>
                  <a:pt x="-16484" y="1426160"/>
                  <a:pt x="35474" y="1585099"/>
                  <a:pt x="18288" y="1837030"/>
                </a:cubicBezTo>
                <a:cubicBezTo>
                  <a:pt x="1102" y="2088961"/>
                  <a:pt x="16704" y="2251948"/>
                  <a:pt x="18288" y="2386889"/>
                </a:cubicBezTo>
                <a:cubicBezTo>
                  <a:pt x="19872" y="2521830"/>
                  <a:pt x="5902" y="2679005"/>
                  <a:pt x="18288" y="2936748"/>
                </a:cubicBezTo>
                <a:cubicBezTo>
                  <a:pt x="30674" y="3194491"/>
                  <a:pt x="13809" y="3416052"/>
                  <a:pt x="18288" y="3749040"/>
                </a:cubicBezTo>
                <a:cubicBezTo>
                  <a:pt x="9729" y="3749861"/>
                  <a:pt x="3965" y="3749683"/>
                  <a:pt x="0" y="3749040"/>
                </a:cubicBezTo>
                <a:cubicBezTo>
                  <a:pt x="-10152" y="3632102"/>
                  <a:pt x="-5013" y="3340136"/>
                  <a:pt x="0" y="3236671"/>
                </a:cubicBezTo>
                <a:cubicBezTo>
                  <a:pt x="5013" y="3133206"/>
                  <a:pt x="-27249" y="2814766"/>
                  <a:pt x="0" y="2649322"/>
                </a:cubicBezTo>
                <a:cubicBezTo>
                  <a:pt x="27249" y="2483878"/>
                  <a:pt x="8506" y="2308131"/>
                  <a:pt x="0" y="2061972"/>
                </a:cubicBezTo>
                <a:cubicBezTo>
                  <a:pt x="-8506" y="1815813"/>
                  <a:pt x="-14267" y="1574470"/>
                  <a:pt x="0" y="1399642"/>
                </a:cubicBezTo>
                <a:cubicBezTo>
                  <a:pt x="14267" y="1224814"/>
                  <a:pt x="-24839" y="1011862"/>
                  <a:pt x="0" y="812292"/>
                </a:cubicBezTo>
                <a:cubicBezTo>
                  <a:pt x="24839" y="612722"/>
                  <a:pt x="20220" y="372179"/>
                  <a:pt x="0" y="0"/>
                </a:cubicBezTo>
                <a:close/>
              </a:path>
            </a:pathLst>
          </a:custGeom>
          <a:solidFill>
            <a:srgbClr val="D58717"/>
          </a:solidFill>
          <a:ln w="34925">
            <a:solidFill>
              <a:srgbClr val="D5871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CFEACFF8-B769-73D2-1295-A3C18ECE4000}"/>
              </a:ext>
            </a:extLst>
          </p:cNvPr>
          <p:cNvGraphicFramePr>
            <a:graphicFrameLocks noGrp="1"/>
          </p:cNvGraphicFramePr>
          <p:nvPr>
            <p:ph idx="1"/>
            <p:extLst>
              <p:ext uri="{D42A27DB-BD31-4B8C-83A1-F6EECF244321}">
                <p14:modId xmlns:p14="http://schemas.microsoft.com/office/powerpoint/2010/main" val="491920087"/>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5918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
                                            <p:graphicEl>
                                              <a:dgm id="{1E161EB2-50DE-48E9-9085-E5A27850CE0C}"/>
                                            </p:graphicEl>
                                          </p:spTgt>
                                        </p:tgtEl>
                                        <p:attrNameLst>
                                          <p:attrName>style.visibility</p:attrName>
                                        </p:attrNameLst>
                                      </p:cBhvr>
                                      <p:to>
                                        <p:strVal val="visible"/>
                                      </p:to>
                                    </p:set>
                                    <p:animEffect transition="in" filter="circle(in)">
                                      <p:cBhvr>
                                        <p:cTn id="12" dur="2000"/>
                                        <p:tgtEl>
                                          <p:spTgt spid="5">
                                            <p:graphicEl>
                                              <a:dgm id="{1E161EB2-50DE-48E9-9085-E5A27850CE0C}"/>
                                            </p:graphicEl>
                                          </p:spTgt>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5">
                                            <p:graphicEl>
                                              <a:dgm id="{2E7212C9-498D-4CE0-A3D0-786137273E2B}"/>
                                            </p:graphicEl>
                                          </p:spTgt>
                                        </p:tgtEl>
                                        <p:attrNameLst>
                                          <p:attrName>style.visibility</p:attrName>
                                        </p:attrNameLst>
                                      </p:cBhvr>
                                      <p:to>
                                        <p:strVal val="visible"/>
                                      </p:to>
                                    </p:set>
                                    <p:animEffect transition="in" filter="circle(in)">
                                      <p:cBhvr>
                                        <p:cTn id="15" dur="2000"/>
                                        <p:tgtEl>
                                          <p:spTgt spid="5">
                                            <p:graphicEl>
                                              <a:dgm id="{2E7212C9-498D-4CE0-A3D0-786137273E2B}"/>
                                            </p:graphicEl>
                                          </p:spTgt>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5">
                                            <p:graphicEl>
                                              <a:dgm id="{F3987E5D-CEF5-49A3-BA36-210CE064B617}"/>
                                            </p:graphicEl>
                                          </p:spTgt>
                                        </p:tgtEl>
                                        <p:attrNameLst>
                                          <p:attrName>style.visibility</p:attrName>
                                        </p:attrNameLst>
                                      </p:cBhvr>
                                      <p:to>
                                        <p:strVal val="visible"/>
                                      </p:to>
                                    </p:set>
                                    <p:animEffect transition="in" filter="circle(in)">
                                      <p:cBhvr>
                                        <p:cTn id="18" dur="2000"/>
                                        <p:tgtEl>
                                          <p:spTgt spid="5">
                                            <p:graphicEl>
                                              <a:dgm id="{F3987E5D-CEF5-49A3-BA36-210CE064B617}"/>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5">
                                            <p:graphicEl>
                                              <a:dgm id="{36BA0603-38FA-44C3-8E6E-20F0CF37E369}"/>
                                            </p:graphicEl>
                                          </p:spTgt>
                                        </p:tgtEl>
                                        <p:attrNameLst>
                                          <p:attrName>style.visibility</p:attrName>
                                        </p:attrNameLst>
                                      </p:cBhvr>
                                      <p:to>
                                        <p:strVal val="visible"/>
                                      </p:to>
                                    </p:set>
                                    <p:animEffect transition="in" filter="circle(in)">
                                      <p:cBhvr>
                                        <p:cTn id="23" dur="2000"/>
                                        <p:tgtEl>
                                          <p:spTgt spid="5">
                                            <p:graphicEl>
                                              <a:dgm id="{36BA0603-38FA-44C3-8E6E-20F0CF37E369}"/>
                                            </p:graphicEl>
                                          </p:spTgt>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5">
                                            <p:graphicEl>
                                              <a:dgm id="{78D45AB8-BFEA-44AB-98B7-1800CBB1F695}"/>
                                            </p:graphicEl>
                                          </p:spTgt>
                                        </p:tgtEl>
                                        <p:attrNameLst>
                                          <p:attrName>style.visibility</p:attrName>
                                        </p:attrNameLst>
                                      </p:cBhvr>
                                      <p:to>
                                        <p:strVal val="visible"/>
                                      </p:to>
                                    </p:set>
                                    <p:animEffect transition="in" filter="circle(in)">
                                      <p:cBhvr>
                                        <p:cTn id="26" dur="2000"/>
                                        <p:tgtEl>
                                          <p:spTgt spid="5">
                                            <p:graphicEl>
                                              <a:dgm id="{78D45AB8-BFEA-44AB-98B7-1800CBB1F695}"/>
                                            </p:graphicEl>
                                          </p:spTgt>
                                        </p:tgtEl>
                                      </p:cBhvr>
                                    </p:animEffect>
                                  </p:childTnLst>
                                </p:cTn>
                              </p:par>
                              <p:par>
                                <p:cTn id="27" presetID="6" presetClass="entr" presetSubtype="16" fill="hold" grpId="0" nodeType="withEffect">
                                  <p:stCondLst>
                                    <p:cond delay="0"/>
                                  </p:stCondLst>
                                  <p:childTnLst>
                                    <p:set>
                                      <p:cBhvr>
                                        <p:cTn id="28" dur="1" fill="hold">
                                          <p:stCondLst>
                                            <p:cond delay="0"/>
                                          </p:stCondLst>
                                        </p:cTn>
                                        <p:tgtEl>
                                          <p:spTgt spid="5">
                                            <p:graphicEl>
                                              <a:dgm id="{C85B81E2-FCDC-4B1C-AB65-1F78DBF9924E}"/>
                                            </p:graphicEl>
                                          </p:spTgt>
                                        </p:tgtEl>
                                        <p:attrNameLst>
                                          <p:attrName>style.visibility</p:attrName>
                                        </p:attrNameLst>
                                      </p:cBhvr>
                                      <p:to>
                                        <p:strVal val="visible"/>
                                      </p:to>
                                    </p:set>
                                    <p:animEffect transition="in" filter="circle(in)">
                                      <p:cBhvr>
                                        <p:cTn id="29" dur="2000"/>
                                        <p:tgtEl>
                                          <p:spTgt spid="5">
                                            <p:graphicEl>
                                              <a:dgm id="{C85B81E2-FCDC-4B1C-AB65-1F78DBF9924E}"/>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grpId="0" nodeType="clickEffect">
                                  <p:stCondLst>
                                    <p:cond delay="0"/>
                                  </p:stCondLst>
                                  <p:childTnLst>
                                    <p:set>
                                      <p:cBhvr>
                                        <p:cTn id="33" dur="1" fill="hold">
                                          <p:stCondLst>
                                            <p:cond delay="0"/>
                                          </p:stCondLst>
                                        </p:cTn>
                                        <p:tgtEl>
                                          <p:spTgt spid="5">
                                            <p:graphicEl>
                                              <a:dgm id="{3BC6C779-6521-4F50-B89E-DA49AB83CCCD}"/>
                                            </p:graphicEl>
                                          </p:spTgt>
                                        </p:tgtEl>
                                        <p:attrNameLst>
                                          <p:attrName>style.visibility</p:attrName>
                                        </p:attrNameLst>
                                      </p:cBhvr>
                                      <p:to>
                                        <p:strVal val="visible"/>
                                      </p:to>
                                    </p:set>
                                    <p:animEffect transition="in" filter="circle(in)">
                                      <p:cBhvr>
                                        <p:cTn id="34" dur="2000"/>
                                        <p:tgtEl>
                                          <p:spTgt spid="5">
                                            <p:graphicEl>
                                              <a:dgm id="{3BC6C779-6521-4F50-B89E-DA49AB83CCCD}"/>
                                            </p:graphicEl>
                                          </p:spTgt>
                                        </p:tgtEl>
                                      </p:cBhvr>
                                    </p:animEffect>
                                  </p:childTnLst>
                                </p:cTn>
                              </p:par>
                              <p:par>
                                <p:cTn id="35" presetID="6" presetClass="entr" presetSubtype="16" fill="hold" grpId="0" nodeType="withEffect">
                                  <p:stCondLst>
                                    <p:cond delay="0"/>
                                  </p:stCondLst>
                                  <p:childTnLst>
                                    <p:set>
                                      <p:cBhvr>
                                        <p:cTn id="36" dur="1" fill="hold">
                                          <p:stCondLst>
                                            <p:cond delay="0"/>
                                          </p:stCondLst>
                                        </p:cTn>
                                        <p:tgtEl>
                                          <p:spTgt spid="5">
                                            <p:graphicEl>
                                              <a:dgm id="{4410EF3B-F032-4D5E-8A9D-0EFB42B6AC37}"/>
                                            </p:graphicEl>
                                          </p:spTgt>
                                        </p:tgtEl>
                                        <p:attrNameLst>
                                          <p:attrName>style.visibility</p:attrName>
                                        </p:attrNameLst>
                                      </p:cBhvr>
                                      <p:to>
                                        <p:strVal val="visible"/>
                                      </p:to>
                                    </p:set>
                                    <p:animEffect transition="in" filter="circle(in)">
                                      <p:cBhvr>
                                        <p:cTn id="37" dur="2000"/>
                                        <p:tgtEl>
                                          <p:spTgt spid="5">
                                            <p:graphicEl>
                                              <a:dgm id="{4410EF3B-F032-4D5E-8A9D-0EFB42B6AC37}"/>
                                            </p:graphicEl>
                                          </p:spTgt>
                                        </p:tgtEl>
                                      </p:cBhvr>
                                    </p:animEffect>
                                  </p:childTnLst>
                                </p:cTn>
                              </p:par>
                              <p:par>
                                <p:cTn id="38" presetID="6" presetClass="entr" presetSubtype="16" fill="hold" grpId="0" nodeType="withEffect">
                                  <p:stCondLst>
                                    <p:cond delay="0"/>
                                  </p:stCondLst>
                                  <p:childTnLst>
                                    <p:set>
                                      <p:cBhvr>
                                        <p:cTn id="39" dur="1" fill="hold">
                                          <p:stCondLst>
                                            <p:cond delay="0"/>
                                          </p:stCondLst>
                                        </p:cTn>
                                        <p:tgtEl>
                                          <p:spTgt spid="5">
                                            <p:graphicEl>
                                              <a:dgm id="{D589D383-9A74-463A-AD0D-6EB9590425CA}"/>
                                            </p:graphicEl>
                                          </p:spTgt>
                                        </p:tgtEl>
                                        <p:attrNameLst>
                                          <p:attrName>style.visibility</p:attrName>
                                        </p:attrNameLst>
                                      </p:cBhvr>
                                      <p:to>
                                        <p:strVal val="visible"/>
                                      </p:to>
                                    </p:set>
                                    <p:animEffect transition="in" filter="circle(in)">
                                      <p:cBhvr>
                                        <p:cTn id="40" dur="2000"/>
                                        <p:tgtEl>
                                          <p:spTgt spid="5">
                                            <p:graphicEl>
                                              <a:dgm id="{D589D383-9A74-463A-AD0D-6EB9590425CA}"/>
                                            </p:graphicEl>
                                          </p:spTgt>
                                        </p:tgtEl>
                                      </p:cBhvr>
                                    </p:animEffect>
                                  </p:childTnLst>
                                </p:cTn>
                              </p:par>
                            </p:childTnLst>
                          </p:cTn>
                        </p:par>
                      </p:childTnLst>
                    </p:cTn>
                  </p:par>
                  <p:par>
                    <p:cTn id="41" fill="hold">
                      <p:stCondLst>
                        <p:cond delay="indefinite"/>
                      </p:stCondLst>
                      <p:childTnLst>
                        <p:par>
                          <p:cTn id="42" fill="hold">
                            <p:stCondLst>
                              <p:cond delay="0"/>
                            </p:stCondLst>
                            <p:childTnLst>
                              <p:par>
                                <p:cTn id="43" presetID="6" presetClass="entr" presetSubtype="16" fill="hold" grpId="0" nodeType="clickEffect">
                                  <p:stCondLst>
                                    <p:cond delay="0"/>
                                  </p:stCondLst>
                                  <p:childTnLst>
                                    <p:set>
                                      <p:cBhvr>
                                        <p:cTn id="44" dur="1" fill="hold">
                                          <p:stCondLst>
                                            <p:cond delay="0"/>
                                          </p:stCondLst>
                                        </p:cTn>
                                        <p:tgtEl>
                                          <p:spTgt spid="5">
                                            <p:graphicEl>
                                              <a:dgm id="{B0C84BCB-93A1-497C-912F-C331B6F83031}"/>
                                            </p:graphicEl>
                                          </p:spTgt>
                                        </p:tgtEl>
                                        <p:attrNameLst>
                                          <p:attrName>style.visibility</p:attrName>
                                        </p:attrNameLst>
                                      </p:cBhvr>
                                      <p:to>
                                        <p:strVal val="visible"/>
                                      </p:to>
                                    </p:set>
                                    <p:animEffect transition="in" filter="circle(in)">
                                      <p:cBhvr>
                                        <p:cTn id="45" dur="2000"/>
                                        <p:tgtEl>
                                          <p:spTgt spid="5">
                                            <p:graphicEl>
                                              <a:dgm id="{B0C84BCB-93A1-497C-912F-C331B6F83031}"/>
                                            </p:graphicEl>
                                          </p:spTgt>
                                        </p:tgtEl>
                                      </p:cBhvr>
                                    </p:animEffect>
                                  </p:childTnLst>
                                </p:cTn>
                              </p:par>
                              <p:par>
                                <p:cTn id="46" presetID="6" presetClass="entr" presetSubtype="16" fill="hold" grpId="0" nodeType="withEffect">
                                  <p:stCondLst>
                                    <p:cond delay="0"/>
                                  </p:stCondLst>
                                  <p:childTnLst>
                                    <p:set>
                                      <p:cBhvr>
                                        <p:cTn id="47" dur="1" fill="hold">
                                          <p:stCondLst>
                                            <p:cond delay="0"/>
                                          </p:stCondLst>
                                        </p:cTn>
                                        <p:tgtEl>
                                          <p:spTgt spid="5">
                                            <p:graphicEl>
                                              <a:dgm id="{55EAA2FA-2DD7-411F-B754-192F9822C112}"/>
                                            </p:graphicEl>
                                          </p:spTgt>
                                        </p:tgtEl>
                                        <p:attrNameLst>
                                          <p:attrName>style.visibility</p:attrName>
                                        </p:attrNameLst>
                                      </p:cBhvr>
                                      <p:to>
                                        <p:strVal val="visible"/>
                                      </p:to>
                                    </p:set>
                                    <p:animEffect transition="in" filter="circle(in)">
                                      <p:cBhvr>
                                        <p:cTn id="48" dur="2000"/>
                                        <p:tgtEl>
                                          <p:spTgt spid="5">
                                            <p:graphicEl>
                                              <a:dgm id="{55EAA2FA-2DD7-411F-B754-192F9822C112}"/>
                                            </p:graphicEl>
                                          </p:spTgt>
                                        </p:tgtEl>
                                      </p:cBhvr>
                                    </p:animEffect>
                                  </p:childTnLst>
                                </p:cTn>
                              </p:par>
                              <p:par>
                                <p:cTn id="49" presetID="6" presetClass="entr" presetSubtype="16" fill="hold" grpId="0" nodeType="withEffect">
                                  <p:stCondLst>
                                    <p:cond delay="0"/>
                                  </p:stCondLst>
                                  <p:childTnLst>
                                    <p:set>
                                      <p:cBhvr>
                                        <p:cTn id="50" dur="1" fill="hold">
                                          <p:stCondLst>
                                            <p:cond delay="0"/>
                                          </p:stCondLst>
                                        </p:cTn>
                                        <p:tgtEl>
                                          <p:spTgt spid="5">
                                            <p:graphicEl>
                                              <a:dgm id="{EBC5EA84-95D3-43CA-BFD9-0D4A6C3217D2}"/>
                                            </p:graphicEl>
                                          </p:spTgt>
                                        </p:tgtEl>
                                        <p:attrNameLst>
                                          <p:attrName>style.visibility</p:attrName>
                                        </p:attrNameLst>
                                      </p:cBhvr>
                                      <p:to>
                                        <p:strVal val="visible"/>
                                      </p:to>
                                    </p:set>
                                    <p:animEffect transition="in" filter="circle(in)">
                                      <p:cBhvr>
                                        <p:cTn id="51" dur="2000"/>
                                        <p:tgtEl>
                                          <p:spTgt spid="5">
                                            <p:graphicEl>
                                              <a:dgm id="{EBC5EA84-95D3-43CA-BFD9-0D4A6C3217D2}"/>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6" presetClass="entr" presetSubtype="16" fill="hold" grpId="0" nodeType="clickEffect">
                                  <p:stCondLst>
                                    <p:cond delay="0"/>
                                  </p:stCondLst>
                                  <p:childTnLst>
                                    <p:set>
                                      <p:cBhvr>
                                        <p:cTn id="55" dur="1" fill="hold">
                                          <p:stCondLst>
                                            <p:cond delay="0"/>
                                          </p:stCondLst>
                                        </p:cTn>
                                        <p:tgtEl>
                                          <p:spTgt spid="5">
                                            <p:graphicEl>
                                              <a:dgm id="{F3751ECD-DD45-4AAC-88AC-CC776F26D33F}"/>
                                            </p:graphicEl>
                                          </p:spTgt>
                                        </p:tgtEl>
                                        <p:attrNameLst>
                                          <p:attrName>style.visibility</p:attrName>
                                        </p:attrNameLst>
                                      </p:cBhvr>
                                      <p:to>
                                        <p:strVal val="visible"/>
                                      </p:to>
                                    </p:set>
                                    <p:animEffect transition="in" filter="circle(in)">
                                      <p:cBhvr>
                                        <p:cTn id="56" dur="2000"/>
                                        <p:tgtEl>
                                          <p:spTgt spid="5">
                                            <p:graphicEl>
                                              <a:dgm id="{F3751ECD-DD45-4AAC-88AC-CC776F26D33F}"/>
                                            </p:graphicEl>
                                          </p:spTgt>
                                        </p:tgtEl>
                                      </p:cBhvr>
                                    </p:animEffect>
                                  </p:childTnLst>
                                </p:cTn>
                              </p:par>
                              <p:par>
                                <p:cTn id="57" presetID="6" presetClass="entr" presetSubtype="16" fill="hold" grpId="0" nodeType="withEffect">
                                  <p:stCondLst>
                                    <p:cond delay="0"/>
                                  </p:stCondLst>
                                  <p:childTnLst>
                                    <p:set>
                                      <p:cBhvr>
                                        <p:cTn id="58" dur="1" fill="hold">
                                          <p:stCondLst>
                                            <p:cond delay="0"/>
                                          </p:stCondLst>
                                        </p:cTn>
                                        <p:tgtEl>
                                          <p:spTgt spid="5">
                                            <p:graphicEl>
                                              <a:dgm id="{FFFF384E-B0B5-4649-9F1F-EF200610B0E9}"/>
                                            </p:graphicEl>
                                          </p:spTgt>
                                        </p:tgtEl>
                                        <p:attrNameLst>
                                          <p:attrName>style.visibility</p:attrName>
                                        </p:attrNameLst>
                                      </p:cBhvr>
                                      <p:to>
                                        <p:strVal val="visible"/>
                                      </p:to>
                                    </p:set>
                                    <p:animEffect transition="in" filter="circle(in)">
                                      <p:cBhvr>
                                        <p:cTn id="59" dur="2000"/>
                                        <p:tgtEl>
                                          <p:spTgt spid="5">
                                            <p:graphicEl>
                                              <a:dgm id="{FFFF384E-B0B5-4649-9F1F-EF200610B0E9}"/>
                                            </p:graphicEl>
                                          </p:spTgt>
                                        </p:tgtEl>
                                      </p:cBhvr>
                                    </p:animEffect>
                                  </p:childTnLst>
                                </p:cTn>
                              </p:par>
                              <p:par>
                                <p:cTn id="60" presetID="6" presetClass="entr" presetSubtype="16" fill="hold" grpId="0" nodeType="withEffect">
                                  <p:stCondLst>
                                    <p:cond delay="0"/>
                                  </p:stCondLst>
                                  <p:childTnLst>
                                    <p:set>
                                      <p:cBhvr>
                                        <p:cTn id="61" dur="1" fill="hold">
                                          <p:stCondLst>
                                            <p:cond delay="0"/>
                                          </p:stCondLst>
                                        </p:cTn>
                                        <p:tgtEl>
                                          <p:spTgt spid="5">
                                            <p:graphicEl>
                                              <a:dgm id="{63826208-D151-4AA5-A30D-65549FD52107}"/>
                                            </p:graphicEl>
                                          </p:spTgt>
                                        </p:tgtEl>
                                        <p:attrNameLst>
                                          <p:attrName>style.visibility</p:attrName>
                                        </p:attrNameLst>
                                      </p:cBhvr>
                                      <p:to>
                                        <p:strVal val="visible"/>
                                      </p:to>
                                    </p:set>
                                    <p:animEffect transition="in" filter="circle(in)">
                                      <p:cBhvr>
                                        <p:cTn id="62" dur="2000"/>
                                        <p:tgtEl>
                                          <p:spTgt spid="5">
                                            <p:graphicEl>
                                              <a:dgm id="{63826208-D151-4AA5-A30D-65549FD52107}"/>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6" presetClass="entr" presetSubtype="16" fill="hold" grpId="0" nodeType="clickEffect">
                                  <p:stCondLst>
                                    <p:cond delay="0"/>
                                  </p:stCondLst>
                                  <p:childTnLst>
                                    <p:set>
                                      <p:cBhvr>
                                        <p:cTn id="66" dur="1" fill="hold">
                                          <p:stCondLst>
                                            <p:cond delay="0"/>
                                          </p:stCondLst>
                                        </p:cTn>
                                        <p:tgtEl>
                                          <p:spTgt spid="5">
                                            <p:graphicEl>
                                              <a:dgm id="{046E25D5-A955-4D7D-AC21-3DD12FC3A130}"/>
                                            </p:graphicEl>
                                          </p:spTgt>
                                        </p:tgtEl>
                                        <p:attrNameLst>
                                          <p:attrName>style.visibility</p:attrName>
                                        </p:attrNameLst>
                                      </p:cBhvr>
                                      <p:to>
                                        <p:strVal val="visible"/>
                                      </p:to>
                                    </p:set>
                                    <p:animEffect transition="in" filter="circle(in)">
                                      <p:cBhvr>
                                        <p:cTn id="67" dur="2000"/>
                                        <p:tgtEl>
                                          <p:spTgt spid="5">
                                            <p:graphicEl>
                                              <a:dgm id="{046E25D5-A955-4D7D-AC21-3DD12FC3A130}"/>
                                            </p:graphicEl>
                                          </p:spTgt>
                                        </p:tgtEl>
                                      </p:cBhvr>
                                    </p:animEffect>
                                  </p:childTnLst>
                                </p:cTn>
                              </p:par>
                              <p:par>
                                <p:cTn id="68" presetID="6" presetClass="entr" presetSubtype="16" fill="hold" grpId="0" nodeType="withEffect">
                                  <p:stCondLst>
                                    <p:cond delay="0"/>
                                  </p:stCondLst>
                                  <p:childTnLst>
                                    <p:set>
                                      <p:cBhvr>
                                        <p:cTn id="69" dur="1" fill="hold">
                                          <p:stCondLst>
                                            <p:cond delay="0"/>
                                          </p:stCondLst>
                                        </p:cTn>
                                        <p:tgtEl>
                                          <p:spTgt spid="5">
                                            <p:graphicEl>
                                              <a:dgm id="{732D5A5D-B35F-4EFC-937B-D8E940C714BE}"/>
                                            </p:graphicEl>
                                          </p:spTgt>
                                        </p:tgtEl>
                                        <p:attrNameLst>
                                          <p:attrName>style.visibility</p:attrName>
                                        </p:attrNameLst>
                                      </p:cBhvr>
                                      <p:to>
                                        <p:strVal val="visible"/>
                                      </p:to>
                                    </p:set>
                                    <p:animEffect transition="in" filter="circle(in)">
                                      <p:cBhvr>
                                        <p:cTn id="70" dur="2000"/>
                                        <p:tgtEl>
                                          <p:spTgt spid="5">
                                            <p:graphicEl>
                                              <a:dgm id="{732D5A5D-B35F-4EFC-937B-D8E940C714BE}"/>
                                            </p:graphicEl>
                                          </p:spTgt>
                                        </p:tgtEl>
                                      </p:cBhvr>
                                    </p:animEffect>
                                  </p:childTnLst>
                                </p:cTn>
                              </p:par>
                              <p:par>
                                <p:cTn id="71" presetID="6" presetClass="entr" presetSubtype="16" fill="hold" grpId="0" nodeType="withEffect">
                                  <p:stCondLst>
                                    <p:cond delay="0"/>
                                  </p:stCondLst>
                                  <p:childTnLst>
                                    <p:set>
                                      <p:cBhvr>
                                        <p:cTn id="72" dur="1" fill="hold">
                                          <p:stCondLst>
                                            <p:cond delay="0"/>
                                          </p:stCondLst>
                                        </p:cTn>
                                        <p:tgtEl>
                                          <p:spTgt spid="5">
                                            <p:graphicEl>
                                              <a:dgm id="{D7D9BD85-6562-4592-9335-FA98547B28AC}"/>
                                            </p:graphicEl>
                                          </p:spTgt>
                                        </p:tgtEl>
                                        <p:attrNameLst>
                                          <p:attrName>style.visibility</p:attrName>
                                        </p:attrNameLst>
                                      </p:cBhvr>
                                      <p:to>
                                        <p:strVal val="visible"/>
                                      </p:to>
                                    </p:set>
                                    <p:animEffect transition="in" filter="circle(in)">
                                      <p:cBhvr>
                                        <p:cTn id="73" dur="2000"/>
                                        <p:tgtEl>
                                          <p:spTgt spid="5">
                                            <p:graphicEl>
                                              <a:dgm id="{D7D9BD85-6562-4592-9335-FA98547B28AC}"/>
                                            </p:graphicEl>
                                          </p:spTgt>
                                        </p:tgtEl>
                                      </p:cBhvr>
                                    </p:animEffect>
                                  </p:childTnLst>
                                </p:cTn>
                              </p:par>
                            </p:childTnLst>
                          </p:cTn>
                        </p:par>
                      </p:childTnLst>
                    </p:cTn>
                  </p:par>
                  <p:par>
                    <p:cTn id="74" fill="hold">
                      <p:stCondLst>
                        <p:cond delay="indefinite"/>
                      </p:stCondLst>
                      <p:childTnLst>
                        <p:par>
                          <p:cTn id="75" fill="hold">
                            <p:stCondLst>
                              <p:cond delay="0"/>
                            </p:stCondLst>
                            <p:childTnLst>
                              <p:par>
                                <p:cTn id="76" presetID="6" presetClass="entr" presetSubtype="16" fill="hold" grpId="0" nodeType="clickEffect">
                                  <p:stCondLst>
                                    <p:cond delay="0"/>
                                  </p:stCondLst>
                                  <p:childTnLst>
                                    <p:set>
                                      <p:cBhvr>
                                        <p:cTn id="77" dur="1" fill="hold">
                                          <p:stCondLst>
                                            <p:cond delay="0"/>
                                          </p:stCondLst>
                                        </p:cTn>
                                        <p:tgtEl>
                                          <p:spTgt spid="5">
                                            <p:graphicEl>
                                              <a:dgm id="{AB923DB6-A584-4FD5-9186-DAD09EECA094}"/>
                                            </p:graphicEl>
                                          </p:spTgt>
                                        </p:tgtEl>
                                        <p:attrNameLst>
                                          <p:attrName>style.visibility</p:attrName>
                                        </p:attrNameLst>
                                      </p:cBhvr>
                                      <p:to>
                                        <p:strVal val="visible"/>
                                      </p:to>
                                    </p:set>
                                    <p:animEffect transition="in" filter="circle(in)">
                                      <p:cBhvr>
                                        <p:cTn id="78" dur="2000"/>
                                        <p:tgtEl>
                                          <p:spTgt spid="5">
                                            <p:graphicEl>
                                              <a:dgm id="{AB923DB6-A584-4FD5-9186-DAD09EECA094}"/>
                                            </p:graphicEl>
                                          </p:spTgt>
                                        </p:tgtEl>
                                      </p:cBhvr>
                                    </p:animEffect>
                                  </p:childTnLst>
                                </p:cTn>
                              </p:par>
                              <p:par>
                                <p:cTn id="79" presetID="6" presetClass="entr" presetSubtype="16" fill="hold" grpId="0" nodeType="withEffect">
                                  <p:stCondLst>
                                    <p:cond delay="0"/>
                                  </p:stCondLst>
                                  <p:childTnLst>
                                    <p:set>
                                      <p:cBhvr>
                                        <p:cTn id="80" dur="1" fill="hold">
                                          <p:stCondLst>
                                            <p:cond delay="0"/>
                                          </p:stCondLst>
                                        </p:cTn>
                                        <p:tgtEl>
                                          <p:spTgt spid="5">
                                            <p:graphicEl>
                                              <a:dgm id="{18EAA6D5-74D3-4375-9231-81238C156655}"/>
                                            </p:graphicEl>
                                          </p:spTgt>
                                        </p:tgtEl>
                                        <p:attrNameLst>
                                          <p:attrName>style.visibility</p:attrName>
                                        </p:attrNameLst>
                                      </p:cBhvr>
                                      <p:to>
                                        <p:strVal val="visible"/>
                                      </p:to>
                                    </p:set>
                                    <p:animEffect transition="in" filter="circle(in)">
                                      <p:cBhvr>
                                        <p:cTn id="81" dur="2000"/>
                                        <p:tgtEl>
                                          <p:spTgt spid="5">
                                            <p:graphicEl>
                                              <a:dgm id="{18EAA6D5-74D3-4375-9231-81238C156655}"/>
                                            </p:graphicEl>
                                          </p:spTgt>
                                        </p:tgtEl>
                                      </p:cBhvr>
                                    </p:animEffect>
                                  </p:childTnLst>
                                </p:cTn>
                              </p:par>
                              <p:par>
                                <p:cTn id="82" presetID="6" presetClass="entr" presetSubtype="16" fill="hold" grpId="0" nodeType="withEffect">
                                  <p:stCondLst>
                                    <p:cond delay="0"/>
                                  </p:stCondLst>
                                  <p:childTnLst>
                                    <p:set>
                                      <p:cBhvr>
                                        <p:cTn id="83" dur="1" fill="hold">
                                          <p:stCondLst>
                                            <p:cond delay="0"/>
                                          </p:stCondLst>
                                        </p:cTn>
                                        <p:tgtEl>
                                          <p:spTgt spid="5">
                                            <p:graphicEl>
                                              <a:dgm id="{A80C488B-0E1B-45B3-9347-662386401B0A}"/>
                                            </p:graphicEl>
                                          </p:spTgt>
                                        </p:tgtEl>
                                        <p:attrNameLst>
                                          <p:attrName>style.visibility</p:attrName>
                                        </p:attrNameLst>
                                      </p:cBhvr>
                                      <p:to>
                                        <p:strVal val="visible"/>
                                      </p:to>
                                    </p:set>
                                    <p:animEffect transition="in" filter="circle(in)">
                                      <p:cBhvr>
                                        <p:cTn id="84" dur="2000"/>
                                        <p:tgtEl>
                                          <p:spTgt spid="5">
                                            <p:graphicEl>
                                              <a:dgm id="{A80C488B-0E1B-45B3-9347-662386401B0A}"/>
                                            </p:graphicEl>
                                          </p:spTgt>
                                        </p:tgtEl>
                                      </p:cBhvr>
                                    </p:animEffect>
                                  </p:childTnLst>
                                </p:cTn>
                              </p:par>
                            </p:childTnLst>
                          </p:cTn>
                        </p:par>
                      </p:childTnLst>
                    </p:cTn>
                  </p:par>
                  <p:par>
                    <p:cTn id="85" fill="hold">
                      <p:stCondLst>
                        <p:cond delay="indefinite"/>
                      </p:stCondLst>
                      <p:childTnLst>
                        <p:par>
                          <p:cTn id="86" fill="hold">
                            <p:stCondLst>
                              <p:cond delay="0"/>
                            </p:stCondLst>
                            <p:childTnLst>
                              <p:par>
                                <p:cTn id="87" presetID="6" presetClass="entr" presetSubtype="16" fill="hold" grpId="0" nodeType="clickEffect">
                                  <p:stCondLst>
                                    <p:cond delay="0"/>
                                  </p:stCondLst>
                                  <p:childTnLst>
                                    <p:set>
                                      <p:cBhvr>
                                        <p:cTn id="88" dur="1" fill="hold">
                                          <p:stCondLst>
                                            <p:cond delay="0"/>
                                          </p:stCondLst>
                                        </p:cTn>
                                        <p:tgtEl>
                                          <p:spTgt spid="5">
                                            <p:graphicEl>
                                              <a:dgm id="{625C670C-EDF0-4278-B94E-62D545FBDF77}"/>
                                            </p:graphicEl>
                                          </p:spTgt>
                                        </p:tgtEl>
                                        <p:attrNameLst>
                                          <p:attrName>style.visibility</p:attrName>
                                        </p:attrNameLst>
                                      </p:cBhvr>
                                      <p:to>
                                        <p:strVal val="visible"/>
                                      </p:to>
                                    </p:set>
                                    <p:animEffect transition="in" filter="circle(in)">
                                      <p:cBhvr>
                                        <p:cTn id="89" dur="2000"/>
                                        <p:tgtEl>
                                          <p:spTgt spid="5">
                                            <p:graphicEl>
                                              <a:dgm id="{625C670C-EDF0-4278-B94E-62D545FBDF77}"/>
                                            </p:graphicEl>
                                          </p:spTgt>
                                        </p:tgtEl>
                                      </p:cBhvr>
                                    </p:animEffect>
                                  </p:childTnLst>
                                </p:cTn>
                              </p:par>
                              <p:par>
                                <p:cTn id="90" presetID="6" presetClass="entr" presetSubtype="16" fill="hold" grpId="0" nodeType="withEffect">
                                  <p:stCondLst>
                                    <p:cond delay="0"/>
                                  </p:stCondLst>
                                  <p:childTnLst>
                                    <p:set>
                                      <p:cBhvr>
                                        <p:cTn id="91" dur="1" fill="hold">
                                          <p:stCondLst>
                                            <p:cond delay="0"/>
                                          </p:stCondLst>
                                        </p:cTn>
                                        <p:tgtEl>
                                          <p:spTgt spid="5">
                                            <p:graphicEl>
                                              <a:dgm id="{377BC9B1-5AE3-469C-A024-494D21BAE963}"/>
                                            </p:graphicEl>
                                          </p:spTgt>
                                        </p:tgtEl>
                                        <p:attrNameLst>
                                          <p:attrName>style.visibility</p:attrName>
                                        </p:attrNameLst>
                                      </p:cBhvr>
                                      <p:to>
                                        <p:strVal val="visible"/>
                                      </p:to>
                                    </p:set>
                                    <p:animEffect transition="in" filter="circle(in)">
                                      <p:cBhvr>
                                        <p:cTn id="92" dur="2000"/>
                                        <p:tgtEl>
                                          <p:spTgt spid="5">
                                            <p:graphicEl>
                                              <a:dgm id="{377BC9B1-5AE3-469C-A024-494D21BAE963}"/>
                                            </p:graphicEl>
                                          </p:spTgt>
                                        </p:tgtEl>
                                      </p:cBhvr>
                                    </p:animEffect>
                                  </p:childTnLst>
                                </p:cTn>
                              </p:par>
                              <p:par>
                                <p:cTn id="93" presetID="6" presetClass="entr" presetSubtype="16" fill="hold" grpId="0" nodeType="withEffect">
                                  <p:stCondLst>
                                    <p:cond delay="0"/>
                                  </p:stCondLst>
                                  <p:childTnLst>
                                    <p:set>
                                      <p:cBhvr>
                                        <p:cTn id="94" dur="1" fill="hold">
                                          <p:stCondLst>
                                            <p:cond delay="0"/>
                                          </p:stCondLst>
                                        </p:cTn>
                                        <p:tgtEl>
                                          <p:spTgt spid="5">
                                            <p:graphicEl>
                                              <a:dgm id="{36E8D3E8-95FD-4A5B-8F94-559818D518BE}"/>
                                            </p:graphicEl>
                                          </p:spTgt>
                                        </p:tgtEl>
                                        <p:attrNameLst>
                                          <p:attrName>style.visibility</p:attrName>
                                        </p:attrNameLst>
                                      </p:cBhvr>
                                      <p:to>
                                        <p:strVal val="visible"/>
                                      </p:to>
                                    </p:set>
                                    <p:animEffect transition="in" filter="circle(in)">
                                      <p:cBhvr>
                                        <p:cTn id="95" dur="2000"/>
                                        <p:tgtEl>
                                          <p:spTgt spid="5">
                                            <p:graphicEl>
                                              <a:dgm id="{36E8D3E8-95FD-4A5B-8F94-559818D518B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6" name="Rectangle 15">
            <a:extLst>
              <a:ext uri="{FF2B5EF4-FFF2-40B4-BE49-F238E27FC236}">
                <a16:creationId xmlns:a16="http://schemas.microsoft.com/office/drawing/2014/main" id="{E7503A44-7C0B-4048-B909-305B4CB0F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01CD14-B770-6615-F2A7-159525327782}"/>
              </a:ext>
            </a:extLst>
          </p:cNvPr>
          <p:cNvSpPr>
            <a:spLocks noGrp="1"/>
          </p:cNvSpPr>
          <p:nvPr>
            <p:ph type="title"/>
          </p:nvPr>
        </p:nvSpPr>
        <p:spPr>
          <a:xfrm>
            <a:off x="679267" y="717646"/>
            <a:ext cx="10833465" cy="1266493"/>
          </a:xfrm>
        </p:spPr>
        <p:txBody>
          <a:bodyPr vert="horz" lIns="91440" tIns="45720" rIns="91440" bIns="45720" rtlCol="0" anchor="b">
            <a:normAutofit/>
          </a:bodyPr>
          <a:lstStyle/>
          <a:p>
            <a:pPr algn="ctr"/>
            <a:r>
              <a:rPr lang="en-US" sz="5600" dirty="0"/>
              <a:t>Mutex example in Squad RTOS</a:t>
            </a:r>
          </a:p>
        </p:txBody>
      </p:sp>
      <p:pic>
        <p:nvPicPr>
          <p:cNvPr id="9" name="Picture 8" descr="A screen shot of a computer program&#10;&#10;Description automatically generated">
            <a:extLst>
              <a:ext uri="{FF2B5EF4-FFF2-40B4-BE49-F238E27FC236}">
                <a16:creationId xmlns:a16="http://schemas.microsoft.com/office/drawing/2014/main" id="{A7DECA2B-24BD-9723-9E70-8D83329BA0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2126" y="4479550"/>
            <a:ext cx="3508711" cy="1266493"/>
          </a:xfrm>
          <a:prstGeom prst="rect">
            <a:avLst/>
          </a:prstGeom>
        </p:spPr>
      </p:pic>
      <p:pic>
        <p:nvPicPr>
          <p:cNvPr id="5" name="Content Placeholder 4" descr="A computer screen shot of text&#10;&#10;Description automatically generated">
            <a:extLst>
              <a:ext uri="{FF2B5EF4-FFF2-40B4-BE49-F238E27FC236}">
                <a16:creationId xmlns:a16="http://schemas.microsoft.com/office/drawing/2014/main" id="{CD09CE61-953D-3EDE-4684-B94FA11B2A3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410222" y="2267830"/>
            <a:ext cx="3254837" cy="3626947"/>
          </a:xfrm>
          <a:prstGeom prst="rect">
            <a:avLst/>
          </a:prstGeom>
        </p:spPr>
      </p:pic>
      <p:pic>
        <p:nvPicPr>
          <p:cNvPr id="7" name="Picture 6" descr="A computer screen shot of white text&#10;&#10;Description automatically generated">
            <a:extLst>
              <a:ext uri="{FF2B5EF4-FFF2-40B4-BE49-F238E27FC236}">
                <a16:creationId xmlns:a16="http://schemas.microsoft.com/office/drawing/2014/main" id="{4D7537AB-31AB-120D-5343-A8A26AB8AD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915" y="3510844"/>
            <a:ext cx="4072705" cy="2235200"/>
          </a:xfrm>
          <a:prstGeom prst="rect">
            <a:avLst/>
          </a:prstGeom>
        </p:spPr>
      </p:pic>
    </p:spTree>
    <p:extLst>
      <p:ext uri="{BB962C8B-B14F-4D97-AF65-F5344CB8AC3E}">
        <p14:creationId xmlns:p14="http://schemas.microsoft.com/office/powerpoint/2010/main" val="294628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ircle(in)">
                                      <p:cBhvr>
                                        <p:cTn id="17" dur="2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circle(in)">
                                      <p:cBhvr>
                                        <p:cTn id="2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5E5BA6-01C9-8111-EE0B-0E9260BBA637}"/>
              </a:ext>
            </a:extLst>
          </p:cNvPr>
          <p:cNvSpPr>
            <a:spLocks noGrp="1"/>
          </p:cNvSpPr>
          <p:nvPr>
            <p:ph type="title"/>
          </p:nvPr>
        </p:nvSpPr>
        <p:spPr>
          <a:xfrm>
            <a:off x="635000" y="640823"/>
            <a:ext cx="3418659" cy="5583148"/>
          </a:xfrm>
        </p:spPr>
        <p:txBody>
          <a:bodyPr anchor="ctr">
            <a:normAutofit/>
          </a:bodyPr>
          <a:lstStyle/>
          <a:p>
            <a:r>
              <a:rPr lang="en-US" sz="6000" dirty="0"/>
              <a:t>Mailbox</a:t>
            </a:r>
          </a:p>
        </p:txBody>
      </p:sp>
      <p:sp>
        <p:nvSpPr>
          <p:cNvPr id="16"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1557877"/>
            <a:ext cx="18288" cy="3749040"/>
          </a:xfrm>
          <a:custGeom>
            <a:avLst/>
            <a:gdLst>
              <a:gd name="connsiteX0" fmla="*/ 0 w 18288"/>
              <a:gd name="connsiteY0" fmla="*/ 0 h 3749040"/>
              <a:gd name="connsiteX1" fmla="*/ 18288 w 18288"/>
              <a:gd name="connsiteY1" fmla="*/ 0 h 3749040"/>
              <a:gd name="connsiteX2" fmla="*/ 18288 w 18288"/>
              <a:gd name="connsiteY2" fmla="*/ 662330 h 3749040"/>
              <a:gd name="connsiteX3" fmla="*/ 18288 w 18288"/>
              <a:gd name="connsiteY3" fmla="*/ 1174699 h 3749040"/>
              <a:gd name="connsiteX4" fmla="*/ 18288 w 18288"/>
              <a:gd name="connsiteY4" fmla="*/ 1724558 h 3749040"/>
              <a:gd name="connsiteX5" fmla="*/ 18288 w 18288"/>
              <a:gd name="connsiteY5" fmla="*/ 2424379 h 3749040"/>
              <a:gd name="connsiteX6" fmla="*/ 18288 w 18288"/>
              <a:gd name="connsiteY6" fmla="*/ 3049219 h 3749040"/>
              <a:gd name="connsiteX7" fmla="*/ 18288 w 18288"/>
              <a:gd name="connsiteY7" fmla="*/ 3749040 h 3749040"/>
              <a:gd name="connsiteX8" fmla="*/ 0 w 18288"/>
              <a:gd name="connsiteY8" fmla="*/ 3749040 h 3749040"/>
              <a:gd name="connsiteX9" fmla="*/ 0 w 18288"/>
              <a:gd name="connsiteY9" fmla="*/ 3236671 h 3749040"/>
              <a:gd name="connsiteX10" fmla="*/ 0 w 18288"/>
              <a:gd name="connsiteY10" fmla="*/ 2536850 h 3749040"/>
              <a:gd name="connsiteX11" fmla="*/ 0 w 18288"/>
              <a:gd name="connsiteY11" fmla="*/ 1874520 h 3749040"/>
              <a:gd name="connsiteX12" fmla="*/ 0 w 18288"/>
              <a:gd name="connsiteY12" fmla="*/ 1362151 h 3749040"/>
              <a:gd name="connsiteX13" fmla="*/ 0 w 18288"/>
              <a:gd name="connsiteY13" fmla="*/ 774802 h 3749040"/>
              <a:gd name="connsiteX14" fmla="*/ 0 w 18288"/>
              <a:gd name="connsiteY14" fmla="*/ 0 h 374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88" h="3749040" fill="none" extrusionOk="0">
                <a:moveTo>
                  <a:pt x="0" y="0"/>
                </a:moveTo>
                <a:cubicBezTo>
                  <a:pt x="8690" y="407"/>
                  <a:pt x="14141" y="154"/>
                  <a:pt x="18288" y="0"/>
                </a:cubicBezTo>
                <a:cubicBezTo>
                  <a:pt x="34838" y="143586"/>
                  <a:pt x="-11860" y="333097"/>
                  <a:pt x="18288" y="662330"/>
                </a:cubicBezTo>
                <a:cubicBezTo>
                  <a:pt x="48436" y="991563"/>
                  <a:pt x="32813" y="1046681"/>
                  <a:pt x="18288" y="1174699"/>
                </a:cubicBezTo>
                <a:cubicBezTo>
                  <a:pt x="3763" y="1302717"/>
                  <a:pt x="40974" y="1467838"/>
                  <a:pt x="18288" y="1724558"/>
                </a:cubicBezTo>
                <a:cubicBezTo>
                  <a:pt x="-4398" y="1981278"/>
                  <a:pt x="36650" y="2215729"/>
                  <a:pt x="18288" y="2424379"/>
                </a:cubicBezTo>
                <a:cubicBezTo>
                  <a:pt x="-74" y="2633029"/>
                  <a:pt x="-9881" y="2874703"/>
                  <a:pt x="18288" y="3049219"/>
                </a:cubicBezTo>
                <a:cubicBezTo>
                  <a:pt x="46457" y="3223735"/>
                  <a:pt x="4078" y="3453850"/>
                  <a:pt x="18288" y="3749040"/>
                </a:cubicBezTo>
                <a:cubicBezTo>
                  <a:pt x="14465" y="3749751"/>
                  <a:pt x="7675" y="3748271"/>
                  <a:pt x="0" y="3749040"/>
                </a:cubicBezTo>
                <a:cubicBezTo>
                  <a:pt x="19669" y="3507959"/>
                  <a:pt x="-9883" y="3339386"/>
                  <a:pt x="0" y="3236671"/>
                </a:cubicBezTo>
                <a:cubicBezTo>
                  <a:pt x="9883" y="3133956"/>
                  <a:pt x="26871" y="2857214"/>
                  <a:pt x="0" y="2536850"/>
                </a:cubicBezTo>
                <a:cubicBezTo>
                  <a:pt x="-26871" y="2216486"/>
                  <a:pt x="4790" y="2156616"/>
                  <a:pt x="0" y="1874520"/>
                </a:cubicBezTo>
                <a:cubicBezTo>
                  <a:pt x="-4790" y="1592424"/>
                  <a:pt x="-3117" y="1558688"/>
                  <a:pt x="0" y="1362151"/>
                </a:cubicBezTo>
                <a:cubicBezTo>
                  <a:pt x="3117" y="1165614"/>
                  <a:pt x="16802" y="1045125"/>
                  <a:pt x="0" y="774802"/>
                </a:cubicBezTo>
                <a:cubicBezTo>
                  <a:pt x="-16802" y="504479"/>
                  <a:pt x="-29640" y="377701"/>
                  <a:pt x="0" y="0"/>
                </a:cubicBezTo>
                <a:close/>
              </a:path>
              <a:path w="18288" h="3749040" stroke="0" extrusionOk="0">
                <a:moveTo>
                  <a:pt x="0" y="0"/>
                </a:moveTo>
                <a:cubicBezTo>
                  <a:pt x="5341" y="9"/>
                  <a:pt x="11148" y="-611"/>
                  <a:pt x="18288" y="0"/>
                </a:cubicBezTo>
                <a:cubicBezTo>
                  <a:pt x="33352" y="227288"/>
                  <a:pt x="30894" y="278824"/>
                  <a:pt x="18288" y="512369"/>
                </a:cubicBezTo>
                <a:cubicBezTo>
                  <a:pt x="5682" y="745914"/>
                  <a:pt x="53060" y="998220"/>
                  <a:pt x="18288" y="1212190"/>
                </a:cubicBezTo>
                <a:cubicBezTo>
                  <a:pt x="-16484" y="1426160"/>
                  <a:pt x="35474" y="1585099"/>
                  <a:pt x="18288" y="1837030"/>
                </a:cubicBezTo>
                <a:cubicBezTo>
                  <a:pt x="1102" y="2088961"/>
                  <a:pt x="16704" y="2251948"/>
                  <a:pt x="18288" y="2386889"/>
                </a:cubicBezTo>
                <a:cubicBezTo>
                  <a:pt x="19872" y="2521830"/>
                  <a:pt x="5902" y="2679005"/>
                  <a:pt x="18288" y="2936748"/>
                </a:cubicBezTo>
                <a:cubicBezTo>
                  <a:pt x="30674" y="3194491"/>
                  <a:pt x="13809" y="3416052"/>
                  <a:pt x="18288" y="3749040"/>
                </a:cubicBezTo>
                <a:cubicBezTo>
                  <a:pt x="9729" y="3749861"/>
                  <a:pt x="3965" y="3749683"/>
                  <a:pt x="0" y="3749040"/>
                </a:cubicBezTo>
                <a:cubicBezTo>
                  <a:pt x="-10152" y="3632102"/>
                  <a:pt x="-5013" y="3340136"/>
                  <a:pt x="0" y="3236671"/>
                </a:cubicBezTo>
                <a:cubicBezTo>
                  <a:pt x="5013" y="3133206"/>
                  <a:pt x="-27249" y="2814766"/>
                  <a:pt x="0" y="2649322"/>
                </a:cubicBezTo>
                <a:cubicBezTo>
                  <a:pt x="27249" y="2483878"/>
                  <a:pt x="8506" y="2308131"/>
                  <a:pt x="0" y="2061972"/>
                </a:cubicBezTo>
                <a:cubicBezTo>
                  <a:pt x="-8506" y="1815813"/>
                  <a:pt x="-14267" y="1574470"/>
                  <a:pt x="0" y="1399642"/>
                </a:cubicBezTo>
                <a:cubicBezTo>
                  <a:pt x="14267" y="1224814"/>
                  <a:pt x="-24839" y="1011862"/>
                  <a:pt x="0" y="812292"/>
                </a:cubicBezTo>
                <a:cubicBezTo>
                  <a:pt x="24839" y="612722"/>
                  <a:pt x="20220" y="372179"/>
                  <a:pt x="0" y="0"/>
                </a:cubicBezTo>
                <a:close/>
              </a:path>
            </a:pathLst>
          </a:custGeom>
          <a:solidFill>
            <a:srgbClr val="D58717"/>
          </a:solidFill>
          <a:ln w="34925">
            <a:solidFill>
              <a:srgbClr val="D5871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B7DDA75-DD0B-656C-E25B-347AD52DFAC9}"/>
              </a:ext>
            </a:extLst>
          </p:cNvPr>
          <p:cNvSpPr>
            <a:spLocks noGrp="1"/>
          </p:cNvSpPr>
          <p:nvPr>
            <p:ph idx="1"/>
          </p:nvPr>
        </p:nvSpPr>
        <p:spPr>
          <a:xfrm>
            <a:off x="4333281" y="2013789"/>
            <a:ext cx="7215250" cy="2790207"/>
          </a:xfrm>
        </p:spPr>
        <p:txBody>
          <a:bodyPr/>
          <a:lstStyle/>
          <a:p>
            <a:pPr marL="148590" indent="-148590" defTabSz="594360">
              <a:spcBef>
                <a:spcPts val="650"/>
              </a:spcBef>
            </a:pPr>
            <a:r>
              <a:rPr lang="en-US" b="1" kern="1200" dirty="0">
                <a:solidFill>
                  <a:schemeClr val="tx1"/>
                </a:solidFill>
                <a:latin typeface="+mn-lt"/>
                <a:ea typeface="+mn-ea"/>
                <a:cs typeface="+mn-cs"/>
              </a:rPr>
              <a:t>Used for interthread communication .</a:t>
            </a:r>
          </a:p>
          <a:p>
            <a:pPr marL="148590" indent="-148590" defTabSz="594360">
              <a:spcBef>
                <a:spcPts val="650"/>
              </a:spcBef>
            </a:pPr>
            <a:r>
              <a:rPr lang="en-US" b="1" kern="1200" dirty="0">
                <a:solidFill>
                  <a:schemeClr val="tx1"/>
                </a:solidFill>
                <a:latin typeface="+mn-lt"/>
                <a:ea typeface="+mn-ea"/>
                <a:cs typeface="+mn-cs"/>
              </a:rPr>
              <a:t>Using sheared buffer .</a:t>
            </a:r>
          </a:p>
          <a:p>
            <a:pPr marL="148590" indent="-148590" defTabSz="594360">
              <a:spcBef>
                <a:spcPts val="650"/>
              </a:spcBef>
            </a:pPr>
            <a:r>
              <a:rPr lang="en-US" b="1" kern="1200" dirty="0">
                <a:solidFill>
                  <a:schemeClr val="tx1"/>
                </a:solidFill>
                <a:latin typeface="+mn-lt"/>
                <a:ea typeface="+mn-ea"/>
                <a:cs typeface="+mn-cs"/>
              </a:rPr>
              <a:t>Mutex is need  for mutual exclusive access.</a:t>
            </a:r>
          </a:p>
          <a:p>
            <a:endParaRPr lang="en-US" dirty="0"/>
          </a:p>
        </p:txBody>
      </p:sp>
      <p:pic>
        <p:nvPicPr>
          <p:cNvPr id="4" name="Picture 3">
            <a:extLst>
              <a:ext uri="{FF2B5EF4-FFF2-40B4-BE49-F238E27FC236}">
                <a16:creationId xmlns:a16="http://schemas.microsoft.com/office/drawing/2014/main" id="{298B7F73-09BD-932B-771A-02CD335CFE29}"/>
              </a:ext>
            </a:extLst>
          </p:cNvPr>
          <p:cNvPicPr>
            <a:picLocks noChangeAspect="1"/>
          </p:cNvPicPr>
          <p:nvPr/>
        </p:nvPicPr>
        <p:blipFill>
          <a:blip r:embed="rId2"/>
          <a:stretch>
            <a:fillRect/>
          </a:stretch>
        </p:blipFill>
        <p:spPr>
          <a:xfrm>
            <a:off x="8174919" y="861515"/>
            <a:ext cx="3027289" cy="3021164"/>
          </a:xfrm>
          <a:prstGeom prst="rect">
            <a:avLst/>
          </a:prstGeom>
        </p:spPr>
      </p:pic>
      <p:sp>
        <p:nvSpPr>
          <p:cNvPr id="6" name="Rectangle 5">
            <a:extLst>
              <a:ext uri="{FF2B5EF4-FFF2-40B4-BE49-F238E27FC236}">
                <a16:creationId xmlns:a16="http://schemas.microsoft.com/office/drawing/2014/main" id="{E3B6A2AE-94F3-9493-EF5A-7FFF19E3FFD9}"/>
              </a:ext>
            </a:extLst>
          </p:cNvPr>
          <p:cNvSpPr/>
          <p:nvPr/>
        </p:nvSpPr>
        <p:spPr>
          <a:xfrm>
            <a:off x="8174919" y="2663687"/>
            <a:ext cx="1022090" cy="10198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2038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ircle(in)">
                                      <p:cBhvr>
                                        <p:cTn id="17" dur="2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barn(inVertical)">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circle(in)">
                                      <p:cBhvr>
                                        <p:cTn id="27"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rgbClr val="D5871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9F6D34C-93E9-8277-FEB5-5C1745496CB9}"/>
              </a:ext>
            </a:extLst>
          </p:cNvPr>
          <p:cNvSpPr>
            <a:spLocks noGrp="1"/>
          </p:cNvSpPr>
          <p:nvPr>
            <p:ph type="title"/>
          </p:nvPr>
        </p:nvSpPr>
        <p:spPr>
          <a:xfrm>
            <a:off x="838200" y="365125"/>
            <a:ext cx="10515600" cy="1325563"/>
          </a:xfrm>
        </p:spPr>
        <p:txBody>
          <a:bodyPr>
            <a:normAutofit/>
          </a:bodyPr>
          <a:lstStyle/>
          <a:p>
            <a:r>
              <a:rPr lang="en-US" sz="7200">
                <a:solidFill>
                  <a:schemeClr val="bg1"/>
                </a:solidFill>
              </a:rPr>
              <a:t>Mailbox APIs</a:t>
            </a:r>
          </a:p>
        </p:txBody>
      </p:sp>
      <p:graphicFrame>
        <p:nvGraphicFramePr>
          <p:cNvPr id="5" name="Content Placeholder 2">
            <a:extLst>
              <a:ext uri="{FF2B5EF4-FFF2-40B4-BE49-F238E27FC236}">
                <a16:creationId xmlns:a16="http://schemas.microsoft.com/office/drawing/2014/main" id="{245FB43D-A5A0-3E99-C5B3-0D31959AA31D}"/>
              </a:ext>
            </a:extLst>
          </p:cNvPr>
          <p:cNvGraphicFramePr>
            <a:graphicFrameLocks noGrp="1"/>
          </p:cNvGraphicFramePr>
          <p:nvPr>
            <p:ph idx="1"/>
            <p:extLst>
              <p:ext uri="{D42A27DB-BD31-4B8C-83A1-F6EECF244321}">
                <p14:modId xmlns:p14="http://schemas.microsoft.com/office/powerpoint/2010/main" val="3596956532"/>
              </p:ext>
            </p:extLst>
          </p:nvPr>
        </p:nvGraphicFramePr>
        <p:xfrm>
          <a:off x="838200" y="2223655"/>
          <a:ext cx="10515600" cy="39533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21991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graphicEl>
                                              <a:dgm id="{0450B45E-4A52-4ABA-9B79-615EEA1ADD00}"/>
                                            </p:graphicEl>
                                          </p:spTgt>
                                        </p:tgtEl>
                                        <p:attrNameLst>
                                          <p:attrName>style.visibility</p:attrName>
                                        </p:attrNameLst>
                                      </p:cBhvr>
                                      <p:to>
                                        <p:strVal val="visible"/>
                                      </p:to>
                                    </p:set>
                                    <p:animEffect transition="in" filter="circle(in)">
                                      <p:cBhvr>
                                        <p:cTn id="7" dur="2000"/>
                                        <p:tgtEl>
                                          <p:spTgt spid="5">
                                            <p:graphicEl>
                                              <a:dgm id="{0450B45E-4A52-4ABA-9B79-615EEA1ADD00}"/>
                                            </p:graphicEl>
                                          </p:spTgt>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5">
                                            <p:graphicEl>
                                              <a:dgm id="{E7A6A5B7-32BD-4DED-B7E2-87F4CB6EF0EB}"/>
                                            </p:graphicEl>
                                          </p:spTgt>
                                        </p:tgtEl>
                                        <p:attrNameLst>
                                          <p:attrName>style.visibility</p:attrName>
                                        </p:attrNameLst>
                                      </p:cBhvr>
                                      <p:to>
                                        <p:strVal val="visible"/>
                                      </p:to>
                                    </p:set>
                                    <p:animEffect transition="in" filter="circle(in)">
                                      <p:cBhvr>
                                        <p:cTn id="10" dur="2000"/>
                                        <p:tgtEl>
                                          <p:spTgt spid="5">
                                            <p:graphicEl>
                                              <a:dgm id="{E7A6A5B7-32BD-4DED-B7E2-87F4CB6EF0EB}"/>
                                            </p:graphicEl>
                                          </p:spTgt>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5">
                                            <p:graphicEl>
                                              <a:dgm id="{8B009A10-2204-4A45-9035-0FFF9072B772}"/>
                                            </p:graphicEl>
                                          </p:spTgt>
                                        </p:tgtEl>
                                        <p:attrNameLst>
                                          <p:attrName>style.visibility</p:attrName>
                                        </p:attrNameLst>
                                      </p:cBhvr>
                                      <p:to>
                                        <p:strVal val="visible"/>
                                      </p:to>
                                    </p:set>
                                    <p:animEffect transition="in" filter="circle(in)">
                                      <p:cBhvr>
                                        <p:cTn id="13" dur="2000"/>
                                        <p:tgtEl>
                                          <p:spTgt spid="5">
                                            <p:graphicEl>
                                              <a:dgm id="{8B009A10-2204-4A45-9035-0FFF9072B772}"/>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5">
                                            <p:graphicEl>
                                              <a:dgm id="{176AAD2A-5CA9-4F1A-8761-EEB939924070}"/>
                                            </p:graphicEl>
                                          </p:spTgt>
                                        </p:tgtEl>
                                        <p:attrNameLst>
                                          <p:attrName>style.visibility</p:attrName>
                                        </p:attrNameLst>
                                      </p:cBhvr>
                                      <p:to>
                                        <p:strVal val="visible"/>
                                      </p:to>
                                    </p:set>
                                    <p:animEffect transition="in" filter="circle(in)">
                                      <p:cBhvr>
                                        <p:cTn id="18" dur="2000"/>
                                        <p:tgtEl>
                                          <p:spTgt spid="5">
                                            <p:graphicEl>
                                              <a:dgm id="{176AAD2A-5CA9-4F1A-8761-EEB939924070}"/>
                                            </p:graphicEl>
                                          </p:spTgt>
                                        </p:tgtEl>
                                      </p:cBhvr>
                                    </p:animEffect>
                                  </p:childTnLst>
                                </p:cTn>
                              </p:par>
                              <p:par>
                                <p:cTn id="19" presetID="6" presetClass="entr" presetSubtype="16" fill="hold" grpId="0" nodeType="withEffect">
                                  <p:stCondLst>
                                    <p:cond delay="0"/>
                                  </p:stCondLst>
                                  <p:childTnLst>
                                    <p:set>
                                      <p:cBhvr>
                                        <p:cTn id="20" dur="1" fill="hold">
                                          <p:stCondLst>
                                            <p:cond delay="0"/>
                                          </p:stCondLst>
                                        </p:cTn>
                                        <p:tgtEl>
                                          <p:spTgt spid="5">
                                            <p:graphicEl>
                                              <a:dgm id="{AECF030D-7EEC-428C-941F-BABC5C6B71E2}"/>
                                            </p:graphicEl>
                                          </p:spTgt>
                                        </p:tgtEl>
                                        <p:attrNameLst>
                                          <p:attrName>style.visibility</p:attrName>
                                        </p:attrNameLst>
                                      </p:cBhvr>
                                      <p:to>
                                        <p:strVal val="visible"/>
                                      </p:to>
                                    </p:set>
                                    <p:animEffect transition="in" filter="circle(in)">
                                      <p:cBhvr>
                                        <p:cTn id="21" dur="2000"/>
                                        <p:tgtEl>
                                          <p:spTgt spid="5">
                                            <p:graphicEl>
                                              <a:dgm id="{AECF030D-7EEC-428C-941F-BABC5C6B71E2}"/>
                                            </p:graphicEl>
                                          </p:spTgt>
                                        </p:tgtEl>
                                      </p:cBhvr>
                                    </p:animEffect>
                                  </p:childTnLst>
                                </p:cTn>
                              </p:par>
                              <p:par>
                                <p:cTn id="22" presetID="6" presetClass="entr" presetSubtype="16" fill="hold" grpId="0" nodeType="withEffect">
                                  <p:stCondLst>
                                    <p:cond delay="0"/>
                                  </p:stCondLst>
                                  <p:childTnLst>
                                    <p:set>
                                      <p:cBhvr>
                                        <p:cTn id="23" dur="1" fill="hold">
                                          <p:stCondLst>
                                            <p:cond delay="0"/>
                                          </p:stCondLst>
                                        </p:cTn>
                                        <p:tgtEl>
                                          <p:spTgt spid="5">
                                            <p:graphicEl>
                                              <a:dgm id="{1C15F60D-ABD3-4698-8591-60D8EADA8FAE}"/>
                                            </p:graphicEl>
                                          </p:spTgt>
                                        </p:tgtEl>
                                        <p:attrNameLst>
                                          <p:attrName>style.visibility</p:attrName>
                                        </p:attrNameLst>
                                      </p:cBhvr>
                                      <p:to>
                                        <p:strVal val="visible"/>
                                      </p:to>
                                    </p:set>
                                    <p:animEffect transition="in" filter="circle(in)">
                                      <p:cBhvr>
                                        <p:cTn id="24" dur="2000"/>
                                        <p:tgtEl>
                                          <p:spTgt spid="5">
                                            <p:graphicEl>
                                              <a:dgm id="{1C15F60D-ABD3-4698-8591-60D8EADA8FAE}"/>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5">
                                            <p:graphicEl>
                                              <a:dgm id="{CA61CB07-40C6-4AA1-80F7-07DA80558DD8}"/>
                                            </p:graphicEl>
                                          </p:spTgt>
                                        </p:tgtEl>
                                        <p:attrNameLst>
                                          <p:attrName>style.visibility</p:attrName>
                                        </p:attrNameLst>
                                      </p:cBhvr>
                                      <p:to>
                                        <p:strVal val="visible"/>
                                      </p:to>
                                    </p:set>
                                    <p:animEffect transition="in" filter="circle(in)">
                                      <p:cBhvr>
                                        <p:cTn id="29" dur="2000"/>
                                        <p:tgtEl>
                                          <p:spTgt spid="5">
                                            <p:graphicEl>
                                              <a:dgm id="{CA61CB07-40C6-4AA1-80F7-07DA80558DD8}"/>
                                            </p:graphicEl>
                                          </p:spTgt>
                                        </p:tgtEl>
                                      </p:cBhvr>
                                    </p:animEffect>
                                  </p:childTnLst>
                                </p:cTn>
                              </p:par>
                              <p:par>
                                <p:cTn id="30" presetID="6" presetClass="entr" presetSubtype="16" fill="hold" grpId="0" nodeType="withEffect">
                                  <p:stCondLst>
                                    <p:cond delay="0"/>
                                  </p:stCondLst>
                                  <p:childTnLst>
                                    <p:set>
                                      <p:cBhvr>
                                        <p:cTn id="31" dur="1" fill="hold">
                                          <p:stCondLst>
                                            <p:cond delay="0"/>
                                          </p:stCondLst>
                                        </p:cTn>
                                        <p:tgtEl>
                                          <p:spTgt spid="5">
                                            <p:graphicEl>
                                              <a:dgm id="{6F2021F5-7B32-4FDD-8177-E1D7A3F4CCA6}"/>
                                            </p:graphicEl>
                                          </p:spTgt>
                                        </p:tgtEl>
                                        <p:attrNameLst>
                                          <p:attrName>style.visibility</p:attrName>
                                        </p:attrNameLst>
                                      </p:cBhvr>
                                      <p:to>
                                        <p:strVal val="visible"/>
                                      </p:to>
                                    </p:set>
                                    <p:animEffect transition="in" filter="circle(in)">
                                      <p:cBhvr>
                                        <p:cTn id="32" dur="2000"/>
                                        <p:tgtEl>
                                          <p:spTgt spid="5">
                                            <p:graphicEl>
                                              <a:dgm id="{6F2021F5-7B32-4FDD-8177-E1D7A3F4CCA6}"/>
                                            </p:graphicEl>
                                          </p:spTgt>
                                        </p:tgtEl>
                                      </p:cBhvr>
                                    </p:animEffect>
                                  </p:childTnLst>
                                </p:cTn>
                              </p:par>
                              <p:par>
                                <p:cTn id="33" presetID="6" presetClass="entr" presetSubtype="16" fill="hold" grpId="0" nodeType="withEffect">
                                  <p:stCondLst>
                                    <p:cond delay="0"/>
                                  </p:stCondLst>
                                  <p:childTnLst>
                                    <p:set>
                                      <p:cBhvr>
                                        <p:cTn id="34" dur="1" fill="hold">
                                          <p:stCondLst>
                                            <p:cond delay="0"/>
                                          </p:stCondLst>
                                        </p:cTn>
                                        <p:tgtEl>
                                          <p:spTgt spid="5">
                                            <p:graphicEl>
                                              <a:dgm id="{FF5AB6D7-66A2-4C7A-832A-6DC84629A1A7}"/>
                                            </p:graphicEl>
                                          </p:spTgt>
                                        </p:tgtEl>
                                        <p:attrNameLst>
                                          <p:attrName>style.visibility</p:attrName>
                                        </p:attrNameLst>
                                      </p:cBhvr>
                                      <p:to>
                                        <p:strVal val="visible"/>
                                      </p:to>
                                    </p:set>
                                    <p:animEffect transition="in" filter="circle(in)">
                                      <p:cBhvr>
                                        <p:cTn id="35" dur="2000"/>
                                        <p:tgtEl>
                                          <p:spTgt spid="5">
                                            <p:graphicEl>
                                              <a:dgm id="{FF5AB6D7-66A2-4C7A-832A-6DC84629A1A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21342-4F8B-03AC-FB20-9DE36778A19A}"/>
              </a:ext>
            </a:extLst>
          </p:cNvPr>
          <p:cNvSpPr>
            <a:spLocks noGrp="1"/>
          </p:cNvSpPr>
          <p:nvPr>
            <p:ph type="title"/>
          </p:nvPr>
        </p:nvSpPr>
        <p:spPr>
          <a:xfrm>
            <a:off x="630936" y="640080"/>
            <a:ext cx="4818888" cy="1481328"/>
          </a:xfrm>
        </p:spPr>
        <p:txBody>
          <a:bodyPr anchor="b">
            <a:normAutofit/>
          </a:bodyPr>
          <a:lstStyle/>
          <a:p>
            <a:r>
              <a:rPr lang="en-US" sz="5600" dirty="0"/>
              <a:t>Dispatcher </a:t>
            </a:r>
          </a:p>
        </p:txBody>
      </p:sp>
      <p:sp>
        <p:nvSpPr>
          <p:cNvPr id="11"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D58717"/>
          </a:solidFill>
          <a:ln w="38100" cap="rnd">
            <a:solidFill>
              <a:srgbClr val="D5871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399F485-B778-8152-38BE-3BA7BFDBB289}"/>
              </a:ext>
            </a:extLst>
          </p:cNvPr>
          <p:cNvSpPr>
            <a:spLocks noGrp="1"/>
          </p:cNvSpPr>
          <p:nvPr>
            <p:ph idx="1"/>
          </p:nvPr>
        </p:nvSpPr>
        <p:spPr>
          <a:xfrm>
            <a:off x="630936" y="2660904"/>
            <a:ext cx="4818888" cy="3547872"/>
          </a:xfrm>
        </p:spPr>
        <p:txBody>
          <a:bodyPr anchor="t">
            <a:normAutofit/>
          </a:bodyPr>
          <a:lstStyle/>
          <a:p>
            <a:r>
              <a:rPr lang="en-US" b="1" dirty="0"/>
              <a:t>Definition</a:t>
            </a:r>
          </a:p>
          <a:p>
            <a:r>
              <a:rPr lang="en-US" b="1" dirty="0"/>
              <a:t>Function </a:t>
            </a:r>
          </a:p>
          <a:p>
            <a:r>
              <a:rPr lang="en-US" b="1" dirty="0"/>
              <a:t>Benefits   </a:t>
            </a:r>
          </a:p>
          <a:p>
            <a:endParaRPr lang="en-US" dirty="0"/>
          </a:p>
        </p:txBody>
      </p:sp>
      <mc:AlternateContent xmlns:mc="http://schemas.openxmlformats.org/markup-compatibility/2006" xmlns:p14="http://schemas.microsoft.com/office/powerpoint/2010/main">
        <mc:Choice Requires="p14">
          <p:contentPart p14:bwMode="auto" r:id="rId2">
            <p14:nvContentPartPr>
              <p14:cNvPr id="13" name="Ink 12">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13" name="Ink 12">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4" name="Picture 3" descr="A close-up of a document&#10;&#10;Description automatically generated">
            <a:extLst>
              <a:ext uri="{FF2B5EF4-FFF2-40B4-BE49-F238E27FC236}">
                <a16:creationId xmlns:a16="http://schemas.microsoft.com/office/drawing/2014/main" id="{098A9C07-96A7-D71C-4B08-4DE151D0F2DA}"/>
              </a:ext>
            </a:extLst>
          </p:cNvPr>
          <p:cNvPicPr>
            <a:picLocks noChangeAspect="1"/>
          </p:cNvPicPr>
          <p:nvPr/>
        </p:nvPicPr>
        <p:blipFill>
          <a:blip r:embed="rId4"/>
          <a:stretch>
            <a:fillRect/>
          </a:stretch>
        </p:blipFill>
        <p:spPr>
          <a:xfrm>
            <a:off x="7678103" y="543339"/>
            <a:ext cx="2300858" cy="5674581"/>
          </a:xfrm>
          <a:prstGeom prst="rect">
            <a:avLst/>
          </a:prstGeom>
        </p:spPr>
      </p:pic>
    </p:spTree>
    <p:extLst>
      <p:ext uri="{BB962C8B-B14F-4D97-AF65-F5344CB8AC3E}">
        <p14:creationId xmlns:p14="http://schemas.microsoft.com/office/powerpoint/2010/main" val="606499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ircle(in)">
                                      <p:cBhvr>
                                        <p:cTn id="17" dur="20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circle(in)">
                                      <p:cBhvr>
                                        <p:cTn id="22" dur="20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circle(in)">
                                      <p:cBhvr>
                                        <p:cTn id="27"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6B4E44-17FF-1A5E-FA89-0ED97C56E2F5}"/>
              </a:ext>
            </a:extLst>
          </p:cNvPr>
          <p:cNvSpPr>
            <a:spLocks noGrp="1"/>
          </p:cNvSpPr>
          <p:nvPr>
            <p:ph type="title"/>
          </p:nvPr>
        </p:nvSpPr>
        <p:spPr>
          <a:xfrm>
            <a:off x="630936" y="640080"/>
            <a:ext cx="4818888" cy="1481328"/>
          </a:xfrm>
        </p:spPr>
        <p:txBody>
          <a:bodyPr anchor="b">
            <a:normAutofit/>
          </a:bodyPr>
          <a:lstStyle/>
          <a:p>
            <a:pPr>
              <a:lnSpc>
                <a:spcPct val="90000"/>
              </a:lnSpc>
            </a:pPr>
            <a:r>
              <a:rPr lang="en-US" dirty="0"/>
              <a:t>Delays in Squad RTOS</a:t>
            </a:r>
          </a:p>
        </p:txBody>
      </p:sp>
      <p:sp>
        <p:nvSpPr>
          <p:cNvPr id="12"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D58717"/>
          </a:solidFill>
          <a:ln w="38100" cap="rnd">
            <a:solidFill>
              <a:srgbClr val="D5871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0EA5B55-5B4F-E875-4986-A209EF8AE859}"/>
              </a:ext>
            </a:extLst>
          </p:cNvPr>
          <p:cNvSpPr>
            <a:spLocks noGrp="1"/>
          </p:cNvSpPr>
          <p:nvPr>
            <p:ph idx="1"/>
          </p:nvPr>
        </p:nvSpPr>
        <p:spPr>
          <a:xfrm>
            <a:off x="630936" y="2660904"/>
            <a:ext cx="4818888" cy="3547872"/>
          </a:xfrm>
        </p:spPr>
        <p:txBody>
          <a:bodyPr anchor="t">
            <a:normAutofit/>
          </a:bodyPr>
          <a:lstStyle/>
          <a:p>
            <a:r>
              <a:rPr lang="en-US" b="1" dirty="0"/>
              <a:t>Thread may wait for response .</a:t>
            </a:r>
          </a:p>
          <a:p>
            <a:r>
              <a:rPr lang="en-US" b="1" dirty="0"/>
              <a:t>Threads may need to stop processing .</a:t>
            </a:r>
          </a:p>
          <a:p>
            <a:r>
              <a:rPr lang="en-US" b="1" dirty="0"/>
              <a:t>Squad RTOS must manage delays.</a:t>
            </a:r>
          </a:p>
        </p:txBody>
      </p:sp>
      <mc:AlternateContent xmlns:mc="http://schemas.openxmlformats.org/markup-compatibility/2006" xmlns:p14="http://schemas.microsoft.com/office/powerpoint/2010/main">
        <mc:Choice Requires="p14">
          <p:contentPart p14:bwMode="auto" r:id="rId2">
            <p14:nvContentPartPr>
              <p14:cNvPr id="14" name="Ink 13">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14" name="Ink 13">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7" name="Graphic 6" descr="Hourglass">
            <a:extLst>
              <a:ext uri="{FF2B5EF4-FFF2-40B4-BE49-F238E27FC236}">
                <a16:creationId xmlns:a16="http://schemas.microsoft.com/office/drawing/2014/main" id="{044FD0E1-6A98-4C6C-3AEC-26E66DDF17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35765462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ircle(in)">
                                      <p:cBhvr>
                                        <p:cTn id="17" dur="20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circle(in)">
                                      <p:cBhvr>
                                        <p:cTn id="22"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81E6EB-8F8E-D1E0-6F04-1D39A2667CCA}"/>
              </a:ext>
            </a:extLst>
          </p:cNvPr>
          <p:cNvSpPr>
            <a:spLocks noGrp="1"/>
          </p:cNvSpPr>
          <p:nvPr>
            <p:ph type="title"/>
          </p:nvPr>
        </p:nvSpPr>
        <p:spPr>
          <a:xfrm>
            <a:off x="630936" y="640080"/>
            <a:ext cx="4818888" cy="1481328"/>
          </a:xfrm>
        </p:spPr>
        <p:txBody>
          <a:bodyPr anchor="b">
            <a:normAutofit/>
          </a:bodyPr>
          <a:lstStyle/>
          <a:p>
            <a:r>
              <a:rPr lang="en-US" sz="5600" dirty="0"/>
              <a:t>Delay API</a:t>
            </a:r>
          </a:p>
        </p:txBody>
      </p:sp>
      <p:sp>
        <p:nvSpPr>
          <p:cNvPr id="12"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D58717"/>
          </a:solidFill>
          <a:ln w="38100" cap="rnd">
            <a:solidFill>
              <a:srgbClr val="D5871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911A79C-77B7-2A0B-AE1C-AC27640FB57C}"/>
              </a:ext>
            </a:extLst>
          </p:cNvPr>
          <p:cNvSpPr>
            <a:spLocks noGrp="1"/>
          </p:cNvSpPr>
          <p:nvPr>
            <p:ph idx="1"/>
          </p:nvPr>
        </p:nvSpPr>
        <p:spPr>
          <a:xfrm>
            <a:off x="630936" y="2660904"/>
            <a:ext cx="4818888" cy="3547872"/>
          </a:xfrm>
        </p:spPr>
        <p:txBody>
          <a:bodyPr anchor="t">
            <a:normAutofit/>
          </a:bodyPr>
          <a:lstStyle/>
          <a:p>
            <a:r>
              <a:rPr lang="en-US" b="1" dirty="0" err="1"/>
              <a:t>SquadRTOS_SVC_vDelay</a:t>
            </a:r>
            <a:r>
              <a:rPr lang="en-US" b="1" dirty="0"/>
              <a:t>(90) . To delay task</a:t>
            </a:r>
          </a:p>
        </p:txBody>
      </p:sp>
      <mc:AlternateContent xmlns:mc="http://schemas.openxmlformats.org/markup-compatibility/2006" xmlns:p14="http://schemas.microsoft.com/office/powerpoint/2010/main">
        <mc:Choice Requires="p14">
          <p:contentPart p14:bwMode="auto" r:id="rId2">
            <p14:nvContentPartPr>
              <p14:cNvPr id="14" name="Ink 13">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14" name="Ink 13">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5" name="Graphic 4" descr="Alarm clock with solid fill">
            <a:extLst>
              <a:ext uri="{FF2B5EF4-FFF2-40B4-BE49-F238E27FC236}">
                <a16:creationId xmlns:a16="http://schemas.microsoft.com/office/drawing/2014/main" id="{083F2418-AFA5-E68C-DF2D-6B5958518BB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1680272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47B6BBF-09F2-4A29-AE4E-3771E2924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AF983E-0F26-9529-2438-E33D437D1BC9}"/>
              </a:ext>
            </a:extLst>
          </p:cNvPr>
          <p:cNvSpPr>
            <a:spLocks noGrp="1"/>
          </p:cNvSpPr>
          <p:nvPr>
            <p:ph type="title"/>
          </p:nvPr>
        </p:nvSpPr>
        <p:spPr>
          <a:xfrm>
            <a:off x="635000" y="634029"/>
            <a:ext cx="10921640" cy="1314698"/>
          </a:xfrm>
        </p:spPr>
        <p:txBody>
          <a:bodyPr anchor="ctr">
            <a:normAutofit/>
          </a:bodyPr>
          <a:lstStyle/>
          <a:p>
            <a:pPr algn="ctr"/>
            <a:r>
              <a:rPr lang="en-US" sz="7200" dirty="0"/>
              <a:t>Periodic tasks</a:t>
            </a:r>
          </a:p>
        </p:txBody>
      </p:sp>
      <p:sp>
        <p:nvSpPr>
          <p:cNvPr id="19"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48305" y="2241737"/>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rgbClr val="D58717"/>
          </a:solidFill>
          <a:ln w="34925">
            <a:solidFill>
              <a:srgbClr val="D5871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0A48DFE9-CB60-232F-499F-C090418F702E}"/>
              </a:ext>
            </a:extLst>
          </p:cNvPr>
          <p:cNvGraphicFramePr>
            <a:graphicFrameLocks noGrp="1"/>
          </p:cNvGraphicFramePr>
          <p:nvPr>
            <p:ph idx="1"/>
            <p:extLst>
              <p:ext uri="{D42A27DB-BD31-4B8C-83A1-F6EECF244321}">
                <p14:modId xmlns:p14="http://schemas.microsoft.com/office/powerpoint/2010/main" val="161210665"/>
              </p:ext>
            </p:extLst>
          </p:nvPr>
        </p:nvGraphicFramePr>
        <p:xfrm>
          <a:off x="632647" y="2805098"/>
          <a:ext cx="10915869" cy="3478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9076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
                                            <p:graphicEl>
                                              <a:dgm id="{64EB1E6E-1630-4929-9D91-431E9F1F68DD}"/>
                                            </p:graphicEl>
                                          </p:spTgt>
                                        </p:tgtEl>
                                        <p:attrNameLst>
                                          <p:attrName>style.visibility</p:attrName>
                                        </p:attrNameLst>
                                      </p:cBhvr>
                                      <p:to>
                                        <p:strVal val="visible"/>
                                      </p:to>
                                    </p:set>
                                    <p:animEffect transition="in" filter="circle(in)">
                                      <p:cBhvr>
                                        <p:cTn id="12" dur="2000"/>
                                        <p:tgtEl>
                                          <p:spTgt spid="5">
                                            <p:graphicEl>
                                              <a:dgm id="{64EB1E6E-1630-4929-9D91-431E9F1F68DD}"/>
                                            </p:graphicEl>
                                          </p:spTgt>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5">
                                            <p:graphicEl>
                                              <a:dgm id="{E1FF0B41-B95D-407F-BC04-719527F2BC89}"/>
                                            </p:graphicEl>
                                          </p:spTgt>
                                        </p:tgtEl>
                                        <p:attrNameLst>
                                          <p:attrName>style.visibility</p:attrName>
                                        </p:attrNameLst>
                                      </p:cBhvr>
                                      <p:to>
                                        <p:strVal val="visible"/>
                                      </p:to>
                                    </p:set>
                                    <p:animEffect transition="in" filter="circle(in)">
                                      <p:cBhvr>
                                        <p:cTn id="15" dur="2000"/>
                                        <p:tgtEl>
                                          <p:spTgt spid="5">
                                            <p:graphicEl>
                                              <a:dgm id="{E1FF0B41-B95D-407F-BC04-719527F2BC89}"/>
                                            </p:graphicEl>
                                          </p:spTgt>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5">
                                            <p:graphicEl>
                                              <a:dgm id="{1E0BE417-350B-41F3-A0C8-669BF55DB1EC}"/>
                                            </p:graphicEl>
                                          </p:spTgt>
                                        </p:tgtEl>
                                        <p:attrNameLst>
                                          <p:attrName>style.visibility</p:attrName>
                                        </p:attrNameLst>
                                      </p:cBhvr>
                                      <p:to>
                                        <p:strVal val="visible"/>
                                      </p:to>
                                    </p:set>
                                    <p:animEffect transition="in" filter="circle(in)">
                                      <p:cBhvr>
                                        <p:cTn id="18" dur="2000"/>
                                        <p:tgtEl>
                                          <p:spTgt spid="5">
                                            <p:graphicEl>
                                              <a:dgm id="{1E0BE417-350B-41F3-A0C8-669BF55DB1EC}"/>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5">
                                            <p:graphicEl>
                                              <a:dgm id="{5647B26B-C179-4FB9-B86E-5EDB5912CAED}"/>
                                            </p:graphicEl>
                                          </p:spTgt>
                                        </p:tgtEl>
                                        <p:attrNameLst>
                                          <p:attrName>style.visibility</p:attrName>
                                        </p:attrNameLst>
                                      </p:cBhvr>
                                      <p:to>
                                        <p:strVal val="visible"/>
                                      </p:to>
                                    </p:set>
                                    <p:animEffect transition="in" filter="circle(in)">
                                      <p:cBhvr>
                                        <p:cTn id="23" dur="2000"/>
                                        <p:tgtEl>
                                          <p:spTgt spid="5">
                                            <p:graphicEl>
                                              <a:dgm id="{5647B26B-C179-4FB9-B86E-5EDB5912CAED}"/>
                                            </p:graphicEl>
                                          </p:spTgt>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5">
                                            <p:graphicEl>
                                              <a:dgm id="{7D4F2A15-0E47-4A94-A420-C68F12A42252}"/>
                                            </p:graphicEl>
                                          </p:spTgt>
                                        </p:tgtEl>
                                        <p:attrNameLst>
                                          <p:attrName>style.visibility</p:attrName>
                                        </p:attrNameLst>
                                      </p:cBhvr>
                                      <p:to>
                                        <p:strVal val="visible"/>
                                      </p:to>
                                    </p:set>
                                    <p:animEffect transition="in" filter="circle(in)">
                                      <p:cBhvr>
                                        <p:cTn id="26" dur="2000"/>
                                        <p:tgtEl>
                                          <p:spTgt spid="5">
                                            <p:graphicEl>
                                              <a:dgm id="{7D4F2A15-0E47-4A94-A420-C68F12A42252}"/>
                                            </p:graphicEl>
                                          </p:spTgt>
                                        </p:tgtEl>
                                      </p:cBhvr>
                                    </p:animEffect>
                                  </p:childTnLst>
                                </p:cTn>
                              </p:par>
                              <p:par>
                                <p:cTn id="27" presetID="6" presetClass="entr" presetSubtype="16" fill="hold" grpId="0" nodeType="withEffect">
                                  <p:stCondLst>
                                    <p:cond delay="0"/>
                                  </p:stCondLst>
                                  <p:childTnLst>
                                    <p:set>
                                      <p:cBhvr>
                                        <p:cTn id="28" dur="1" fill="hold">
                                          <p:stCondLst>
                                            <p:cond delay="0"/>
                                          </p:stCondLst>
                                        </p:cTn>
                                        <p:tgtEl>
                                          <p:spTgt spid="5">
                                            <p:graphicEl>
                                              <a:dgm id="{8F0465EE-E99D-4332-82F6-79805ED19C93}"/>
                                            </p:graphicEl>
                                          </p:spTgt>
                                        </p:tgtEl>
                                        <p:attrNameLst>
                                          <p:attrName>style.visibility</p:attrName>
                                        </p:attrNameLst>
                                      </p:cBhvr>
                                      <p:to>
                                        <p:strVal val="visible"/>
                                      </p:to>
                                    </p:set>
                                    <p:animEffect transition="in" filter="circle(in)">
                                      <p:cBhvr>
                                        <p:cTn id="29" dur="2000"/>
                                        <p:tgtEl>
                                          <p:spTgt spid="5">
                                            <p:graphicEl>
                                              <a:dgm id="{8F0465EE-E99D-4332-82F6-79805ED19C93}"/>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grpId="0" nodeType="clickEffect">
                                  <p:stCondLst>
                                    <p:cond delay="0"/>
                                  </p:stCondLst>
                                  <p:childTnLst>
                                    <p:set>
                                      <p:cBhvr>
                                        <p:cTn id="33" dur="1" fill="hold">
                                          <p:stCondLst>
                                            <p:cond delay="0"/>
                                          </p:stCondLst>
                                        </p:cTn>
                                        <p:tgtEl>
                                          <p:spTgt spid="5">
                                            <p:graphicEl>
                                              <a:dgm id="{094FDF22-2257-4306-84E8-A4450EC94BD3}"/>
                                            </p:graphicEl>
                                          </p:spTgt>
                                        </p:tgtEl>
                                        <p:attrNameLst>
                                          <p:attrName>style.visibility</p:attrName>
                                        </p:attrNameLst>
                                      </p:cBhvr>
                                      <p:to>
                                        <p:strVal val="visible"/>
                                      </p:to>
                                    </p:set>
                                    <p:animEffect transition="in" filter="circle(in)">
                                      <p:cBhvr>
                                        <p:cTn id="34" dur="2000"/>
                                        <p:tgtEl>
                                          <p:spTgt spid="5">
                                            <p:graphicEl>
                                              <a:dgm id="{094FDF22-2257-4306-84E8-A4450EC94BD3}"/>
                                            </p:graphicEl>
                                          </p:spTgt>
                                        </p:tgtEl>
                                      </p:cBhvr>
                                    </p:animEffect>
                                  </p:childTnLst>
                                </p:cTn>
                              </p:par>
                              <p:par>
                                <p:cTn id="35" presetID="6" presetClass="entr" presetSubtype="16" fill="hold" grpId="0" nodeType="withEffect">
                                  <p:stCondLst>
                                    <p:cond delay="0"/>
                                  </p:stCondLst>
                                  <p:childTnLst>
                                    <p:set>
                                      <p:cBhvr>
                                        <p:cTn id="36" dur="1" fill="hold">
                                          <p:stCondLst>
                                            <p:cond delay="0"/>
                                          </p:stCondLst>
                                        </p:cTn>
                                        <p:tgtEl>
                                          <p:spTgt spid="5">
                                            <p:graphicEl>
                                              <a:dgm id="{214F8F01-7735-4554-A30D-CE1D79E3DEDA}"/>
                                            </p:graphicEl>
                                          </p:spTgt>
                                        </p:tgtEl>
                                        <p:attrNameLst>
                                          <p:attrName>style.visibility</p:attrName>
                                        </p:attrNameLst>
                                      </p:cBhvr>
                                      <p:to>
                                        <p:strVal val="visible"/>
                                      </p:to>
                                    </p:set>
                                    <p:animEffect transition="in" filter="circle(in)">
                                      <p:cBhvr>
                                        <p:cTn id="37" dur="2000"/>
                                        <p:tgtEl>
                                          <p:spTgt spid="5">
                                            <p:graphicEl>
                                              <a:dgm id="{214F8F01-7735-4554-A30D-CE1D79E3DEDA}"/>
                                            </p:graphicEl>
                                          </p:spTgt>
                                        </p:tgtEl>
                                      </p:cBhvr>
                                    </p:animEffect>
                                  </p:childTnLst>
                                </p:cTn>
                              </p:par>
                              <p:par>
                                <p:cTn id="38" presetID="6" presetClass="entr" presetSubtype="16" fill="hold" grpId="0" nodeType="withEffect">
                                  <p:stCondLst>
                                    <p:cond delay="0"/>
                                  </p:stCondLst>
                                  <p:childTnLst>
                                    <p:set>
                                      <p:cBhvr>
                                        <p:cTn id="39" dur="1" fill="hold">
                                          <p:stCondLst>
                                            <p:cond delay="0"/>
                                          </p:stCondLst>
                                        </p:cTn>
                                        <p:tgtEl>
                                          <p:spTgt spid="5">
                                            <p:graphicEl>
                                              <a:dgm id="{F9EE472A-2D6C-4D67-9F21-32B85A9992EB}"/>
                                            </p:graphicEl>
                                          </p:spTgt>
                                        </p:tgtEl>
                                        <p:attrNameLst>
                                          <p:attrName>style.visibility</p:attrName>
                                        </p:attrNameLst>
                                      </p:cBhvr>
                                      <p:to>
                                        <p:strVal val="visible"/>
                                      </p:to>
                                    </p:set>
                                    <p:animEffect transition="in" filter="circle(in)">
                                      <p:cBhvr>
                                        <p:cTn id="40" dur="2000"/>
                                        <p:tgtEl>
                                          <p:spTgt spid="5">
                                            <p:graphicEl>
                                              <a:dgm id="{F9EE472A-2D6C-4D67-9F21-32B85A9992EB}"/>
                                            </p:graphicEl>
                                          </p:spTgt>
                                        </p:tgtEl>
                                      </p:cBhvr>
                                    </p:animEffect>
                                  </p:childTnLst>
                                </p:cTn>
                              </p:par>
                            </p:childTnLst>
                          </p:cTn>
                        </p:par>
                      </p:childTnLst>
                    </p:cTn>
                  </p:par>
                  <p:par>
                    <p:cTn id="41" fill="hold">
                      <p:stCondLst>
                        <p:cond delay="indefinite"/>
                      </p:stCondLst>
                      <p:childTnLst>
                        <p:par>
                          <p:cTn id="42" fill="hold">
                            <p:stCondLst>
                              <p:cond delay="0"/>
                            </p:stCondLst>
                            <p:childTnLst>
                              <p:par>
                                <p:cTn id="43" presetID="6" presetClass="entr" presetSubtype="16" fill="hold" grpId="0" nodeType="clickEffect">
                                  <p:stCondLst>
                                    <p:cond delay="0"/>
                                  </p:stCondLst>
                                  <p:childTnLst>
                                    <p:set>
                                      <p:cBhvr>
                                        <p:cTn id="44" dur="1" fill="hold">
                                          <p:stCondLst>
                                            <p:cond delay="0"/>
                                          </p:stCondLst>
                                        </p:cTn>
                                        <p:tgtEl>
                                          <p:spTgt spid="5">
                                            <p:graphicEl>
                                              <a:dgm id="{947DB304-8577-40DF-83F7-A85090763451}"/>
                                            </p:graphicEl>
                                          </p:spTgt>
                                        </p:tgtEl>
                                        <p:attrNameLst>
                                          <p:attrName>style.visibility</p:attrName>
                                        </p:attrNameLst>
                                      </p:cBhvr>
                                      <p:to>
                                        <p:strVal val="visible"/>
                                      </p:to>
                                    </p:set>
                                    <p:animEffect transition="in" filter="circle(in)">
                                      <p:cBhvr>
                                        <p:cTn id="45" dur="2000"/>
                                        <p:tgtEl>
                                          <p:spTgt spid="5">
                                            <p:graphicEl>
                                              <a:dgm id="{947DB304-8577-40DF-83F7-A85090763451}"/>
                                            </p:graphicEl>
                                          </p:spTgt>
                                        </p:tgtEl>
                                      </p:cBhvr>
                                    </p:animEffect>
                                  </p:childTnLst>
                                </p:cTn>
                              </p:par>
                              <p:par>
                                <p:cTn id="46" presetID="6" presetClass="entr" presetSubtype="16" fill="hold" grpId="0" nodeType="withEffect">
                                  <p:stCondLst>
                                    <p:cond delay="0"/>
                                  </p:stCondLst>
                                  <p:childTnLst>
                                    <p:set>
                                      <p:cBhvr>
                                        <p:cTn id="47" dur="1" fill="hold">
                                          <p:stCondLst>
                                            <p:cond delay="0"/>
                                          </p:stCondLst>
                                        </p:cTn>
                                        <p:tgtEl>
                                          <p:spTgt spid="5">
                                            <p:graphicEl>
                                              <a:dgm id="{AAD823E7-0D6E-44B7-8C76-B78B30878133}"/>
                                            </p:graphicEl>
                                          </p:spTgt>
                                        </p:tgtEl>
                                        <p:attrNameLst>
                                          <p:attrName>style.visibility</p:attrName>
                                        </p:attrNameLst>
                                      </p:cBhvr>
                                      <p:to>
                                        <p:strVal val="visible"/>
                                      </p:to>
                                    </p:set>
                                    <p:animEffect transition="in" filter="circle(in)">
                                      <p:cBhvr>
                                        <p:cTn id="48" dur="2000"/>
                                        <p:tgtEl>
                                          <p:spTgt spid="5">
                                            <p:graphicEl>
                                              <a:dgm id="{AAD823E7-0D6E-44B7-8C76-B78B30878133}"/>
                                            </p:graphicEl>
                                          </p:spTgt>
                                        </p:tgtEl>
                                      </p:cBhvr>
                                    </p:animEffect>
                                  </p:childTnLst>
                                </p:cTn>
                              </p:par>
                              <p:par>
                                <p:cTn id="49" presetID="6" presetClass="entr" presetSubtype="16" fill="hold" grpId="0" nodeType="withEffect">
                                  <p:stCondLst>
                                    <p:cond delay="0"/>
                                  </p:stCondLst>
                                  <p:childTnLst>
                                    <p:set>
                                      <p:cBhvr>
                                        <p:cTn id="50" dur="1" fill="hold">
                                          <p:stCondLst>
                                            <p:cond delay="0"/>
                                          </p:stCondLst>
                                        </p:cTn>
                                        <p:tgtEl>
                                          <p:spTgt spid="5">
                                            <p:graphicEl>
                                              <a:dgm id="{46248516-CFDD-414A-B3A7-83DA0CB1C43C}"/>
                                            </p:graphicEl>
                                          </p:spTgt>
                                        </p:tgtEl>
                                        <p:attrNameLst>
                                          <p:attrName>style.visibility</p:attrName>
                                        </p:attrNameLst>
                                      </p:cBhvr>
                                      <p:to>
                                        <p:strVal val="visible"/>
                                      </p:to>
                                    </p:set>
                                    <p:animEffect transition="in" filter="circle(in)">
                                      <p:cBhvr>
                                        <p:cTn id="51" dur="2000"/>
                                        <p:tgtEl>
                                          <p:spTgt spid="5">
                                            <p:graphicEl>
                                              <a:dgm id="{46248516-CFDD-414A-B3A7-83DA0CB1C43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Sub>
          <a:bldDgm bld="one"/>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C939CC-2C8B-8544-87E8-E075FC61A3BB}"/>
              </a:ext>
            </a:extLst>
          </p:cNvPr>
          <p:cNvSpPr>
            <a:spLocks noGrp="1"/>
          </p:cNvSpPr>
          <p:nvPr>
            <p:ph type="title"/>
          </p:nvPr>
        </p:nvSpPr>
        <p:spPr>
          <a:xfrm>
            <a:off x="635000" y="640823"/>
            <a:ext cx="3418659" cy="5583148"/>
          </a:xfrm>
        </p:spPr>
        <p:txBody>
          <a:bodyPr anchor="ctr">
            <a:normAutofit/>
          </a:bodyPr>
          <a:lstStyle/>
          <a:p>
            <a:r>
              <a:rPr lang="en-US" sz="6000" b="1" dirty="0"/>
              <a:t>Periodic tasks APIs</a:t>
            </a:r>
          </a:p>
        </p:txBody>
      </p:sp>
      <p:sp>
        <p:nvSpPr>
          <p:cNvPr id="15"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1557877"/>
            <a:ext cx="18288" cy="3749040"/>
          </a:xfrm>
          <a:custGeom>
            <a:avLst/>
            <a:gdLst>
              <a:gd name="connsiteX0" fmla="*/ 0 w 18288"/>
              <a:gd name="connsiteY0" fmla="*/ 0 h 3749040"/>
              <a:gd name="connsiteX1" fmla="*/ 18288 w 18288"/>
              <a:gd name="connsiteY1" fmla="*/ 0 h 3749040"/>
              <a:gd name="connsiteX2" fmla="*/ 18288 w 18288"/>
              <a:gd name="connsiteY2" fmla="*/ 662330 h 3749040"/>
              <a:gd name="connsiteX3" fmla="*/ 18288 w 18288"/>
              <a:gd name="connsiteY3" fmla="*/ 1174699 h 3749040"/>
              <a:gd name="connsiteX4" fmla="*/ 18288 w 18288"/>
              <a:gd name="connsiteY4" fmla="*/ 1724558 h 3749040"/>
              <a:gd name="connsiteX5" fmla="*/ 18288 w 18288"/>
              <a:gd name="connsiteY5" fmla="*/ 2424379 h 3749040"/>
              <a:gd name="connsiteX6" fmla="*/ 18288 w 18288"/>
              <a:gd name="connsiteY6" fmla="*/ 3049219 h 3749040"/>
              <a:gd name="connsiteX7" fmla="*/ 18288 w 18288"/>
              <a:gd name="connsiteY7" fmla="*/ 3749040 h 3749040"/>
              <a:gd name="connsiteX8" fmla="*/ 0 w 18288"/>
              <a:gd name="connsiteY8" fmla="*/ 3749040 h 3749040"/>
              <a:gd name="connsiteX9" fmla="*/ 0 w 18288"/>
              <a:gd name="connsiteY9" fmla="*/ 3236671 h 3749040"/>
              <a:gd name="connsiteX10" fmla="*/ 0 w 18288"/>
              <a:gd name="connsiteY10" fmla="*/ 2536850 h 3749040"/>
              <a:gd name="connsiteX11" fmla="*/ 0 w 18288"/>
              <a:gd name="connsiteY11" fmla="*/ 1874520 h 3749040"/>
              <a:gd name="connsiteX12" fmla="*/ 0 w 18288"/>
              <a:gd name="connsiteY12" fmla="*/ 1362151 h 3749040"/>
              <a:gd name="connsiteX13" fmla="*/ 0 w 18288"/>
              <a:gd name="connsiteY13" fmla="*/ 774802 h 3749040"/>
              <a:gd name="connsiteX14" fmla="*/ 0 w 18288"/>
              <a:gd name="connsiteY14" fmla="*/ 0 h 374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88" h="3749040" fill="none" extrusionOk="0">
                <a:moveTo>
                  <a:pt x="0" y="0"/>
                </a:moveTo>
                <a:cubicBezTo>
                  <a:pt x="8690" y="407"/>
                  <a:pt x="14141" y="154"/>
                  <a:pt x="18288" y="0"/>
                </a:cubicBezTo>
                <a:cubicBezTo>
                  <a:pt x="34838" y="143586"/>
                  <a:pt x="-11860" y="333097"/>
                  <a:pt x="18288" y="662330"/>
                </a:cubicBezTo>
                <a:cubicBezTo>
                  <a:pt x="48436" y="991563"/>
                  <a:pt x="32813" y="1046681"/>
                  <a:pt x="18288" y="1174699"/>
                </a:cubicBezTo>
                <a:cubicBezTo>
                  <a:pt x="3763" y="1302717"/>
                  <a:pt x="40974" y="1467838"/>
                  <a:pt x="18288" y="1724558"/>
                </a:cubicBezTo>
                <a:cubicBezTo>
                  <a:pt x="-4398" y="1981278"/>
                  <a:pt x="36650" y="2215729"/>
                  <a:pt x="18288" y="2424379"/>
                </a:cubicBezTo>
                <a:cubicBezTo>
                  <a:pt x="-74" y="2633029"/>
                  <a:pt x="-9881" y="2874703"/>
                  <a:pt x="18288" y="3049219"/>
                </a:cubicBezTo>
                <a:cubicBezTo>
                  <a:pt x="46457" y="3223735"/>
                  <a:pt x="4078" y="3453850"/>
                  <a:pt x="18288" y="3749040"/>
                </a:cubicBezTo>
                <a:cubicBezTo>
                  <a:pt x="14465" y="3749751"/>
                  <a:pt x="7675" y="3748271"/>
                  <a:pt x="0" y="3749040"/>
                </a:cubicBezTo>
                <a:cubicBezTo>
                  <a:pt x="19669" y="3507959"/>
                  <a:pt x="-9883" y="3339386"/>
                  <a:pt x="0" y="3236671"/>
                </a:cubicBezTo>
                <a:cubicBezTo>
                  <a:pt x="9883" y="3133956"/>
                  <a:pt x="26871" y="2857214"/>
                  <a:pt x="0" y="2536850"/>
                </a:cubicBezTo>
                <a:cubicBezTo>
                  <a:pt x="-26871" y="2216486"/>
                  <a:pt x="4790" y="2156616"/>
                  <a:pt x="0" y="1874520"/>
                </a:cubicBezTo>
                <a:cubicBezTo>
                  <a:pt x="-4790" y="1592424"/>
                  <a:pt x="-3117" y="1558688"/>
                  <a:pt x="0" y="1362151"/>
                </a:cubicBezTo>
                <a:cubicBezTo>
                  <a:pt x="3117" y="1165614"/>
                  <a:pt x="16802" y="1045125"/>
                  <a:pt x="0" y="774802"/>
                </a:cubicBezTo>
                <a:cubicBezTo>
                  <a:pt x="-16802" y="504479"/>
                  <a:pt x="-29640" y="377701"/>
                  <a:pt x="0" y="0"/>
                </a:cubicBezTo>
                <a:close/>
              </a:path>
              <a:path w="18288" h="3749040" stroke="0" extrusionOk="0">
                <a:moveTo>
                  <a:pt x="0" y="0"/>
                </a:moveTo>
                <a:cubicBezTo>
                  <a:pt x="5341" y="9"/>
                  <a:pt x="11148" y="-611"/>
                  <a:pt x="18288" y="0"/>
                </a:cubicBezTo>
                <a:cubicBezTo>
                  <a:pt x="33352" y="227288"/>
                  <a:pt x="30894" y="278824"/>
                  <a:pt x="18288" y="512369"/>
                </a:cubicBezTo>
                <a:cubicBezTo>
                  <a:pt x="5682" y="745914"/>
                  <a:pt x="53060" y="998220"/>
                  <a:pt x="18288" y="1212190"/>
                </a:cubicBezTo>
                <a:cubicBezTo>
                  <a:pt x="-16484" y="1426160"/>
                  <a:pt x="35474" y="1585099"/>
                  <a:pt x="18288" y="1837030"/>
                </a:cubicBezTo>
                <a:cubicBezTo>
                  <a:pt x="1102" y="2088961"/>
                  <a:pt x="16704" y="2251948"/>
                  <a:pt x="18288" y="2386889"/>
                </a:cubicBezTo>
                <a:cubicBezTo>
                  <a:pt x="19872" y="2521830"/>
                  <a:pt x="5902" y="2679005"/>
                  <a:pt x="18288" y="2936748"/>
                </a:cubicBezTo>
                <a:cubicBezTo>
                  <a:pt x="30674" y="3194491"/>
                  <a:pt x="13809" y="3416052"/>
                  <a:pt x="18288" y="3749040"/>
                </a:cubicBezTo>
                <a:cubicBezTo>
                  <a:pt x="9729" y="3749861"/>
                  <a:pt x="3965" y="3749683"/>
                  <a:pt x="0" y="3749040"/>
                </a:cubicBezTo>
                <a:cubicBezTo>
                  <a:pt x="-10152" y="3632102"/>
                  <a:pt x="-5013" y="3340136"/>
                  <a:pt x="0" y="3236671"/>
                </a:cubicBezTo>
                <a:cubicBezTo>
                  <a:pt x="5013" y="3133206"/>
                  <a:pt x="-27249" y="2814766"/>
                  <a:pt x="0" y="2649322"/>
                </a:cubicBezTo>
                <a:cubicBezTo>
                  <a:pt x="27249" y="2483878"/>
                  <a:pt x="8506" y="2308131"/>
                  <a:pt x="0" y="2061972"/>
                </a:cubicBezTo>
                <a:cubicBezTo>
                  <a:pt x="-8506" y="1815813"/>
                  <a:pt x="-14267" y="1574470"/>
                  <a:pt x="0" y="1399642"/>
                </a:cubicBezTo>
                <a:cubicBezTo>
                  <a:pt x="14267" y="1224814"/>
                  <a:pt x="-24839" y="1011862"/>
                  <a:pt x="0" y="812292"/>
                </a:cubicBezTo>
                <a:cubicBezTo>
                  <a:pt x="24839" y="612722"/>
                  <a:pt x="20220" y="372179"/>
                  <a:pt x="0" y="0"/>
                </a:cubicBezTo>
                <a:close/>
              </a:path>
            </a:pathLst>
          </a:custGeom>
          <a:solidFill>
            <a:srgbClr val="D58717"/>
          </a:solidFill>
          <a:ln w="34925">
            <a:solidFill>
              <a:srgbClr val="D5871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E4B41BBB-449D-AE62-B6ED-06174DC4CA46}"/>
              </a:ext>
            </a:extLst>
          </p:cNvPr>
          <p:cNvGraphicFramePr>
            <a:graphicFrameLocks noGrp="1"/>
          </p:cNvGraphicFramePr>
          <p:nvPr>
            <p:ph idx="1"/>
            <p:extLst>
              <p:ext uri="{D42A27DB-BD31-4B8C-83A1-F6EECF244321}">
                <p14:modId xmlns:p14="http://schemas.microsoft.com/office/powerpoint/2010/main" val="3942899014"/>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1493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
                                            <p:graphicEl>
                                              <a:dgm id="{540D8B02-A631-4C3A-B570-4802F5F1DFD6}"/>
                                            </p:graphicEl>
                                          </p:spTgt>
                                        </p:tgtEl>
                                        <p:attrNameLst>
                                          <p:attrName>style.visibility</p:attrName>
                                        </p:attrNameLst>
                                      </p:cBhvr>
                                      <p:to>
                                        <p:strVal val="visible"/>
                                      </p:to>
                                    </p:set>
                                    <p:animEffect transition="in" filter="circle(in)">
                                      <p:cBhvr>
                                        <p:cTn id="12" dur="2000"/>
                                        <p:tgtEl>
                                          <p:spTgt spid="5">
                                            <p:graphicEl>
                                              <a:dgm id="{540D8B02-A631-4C3A-B570-4802F5F1DFD6}"/>
                                            </p:graphicEl>
                                          </p:spTgt>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5">
                                            <p:graphicEl>
                                              <a:dgm id="{06DCB330-FB3E-4C2D-8A5F-325C3CCA21FA}"/>
                                            </p:graphicEl>
                                          </p:spTgt>
                                        </p:tgtEl>
                                        <p:attrNameLst>
                                          <p:attrName>style.visibility</p:attrName>
                                        </p:attrNameLst>
                                      </p:cBhvr>
                                      <p:to>
                                        <p:strVal val="visible"/>
                                      </p:to>
                                    </p:set>
                                    <p:animEffect transition="in" filter="circle(in)">
                                      <p:cBhvr>
                                        <p:cTn id="15" dur="2000"/>
                                        <p:tgtEl>
                                          <p:spTgt spid="5">
                                            <p:graphicEl>
                                              <a:dgm id="{06DCB330-FB3E-4C2D-8A5F-325C3CCA21FA}"/>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5">
                                            <p:graphicEl>
                                              <a:dgm id="{D3B42C3D-6285-4F01-870F-BDA26170AA43}"/>
                                            </p:graphicEl>
                                          </p:spTgt>
                                        </p:tgtEl>
                                        <p:attrNameLst>
                                          <p:attrName>style.visibility</p:attrName>
                                        </p:attrNameLst>
                                      </p:cBhvr>
                                      <p:to>
                                        <p:strVal val="visible"/>
                                      </p:to>
                                    </p:set>
                                    <p:animEffect transition="in" filter="circle(in)">
                                      <p:cBhvr>
                                        <p:cTn id="20" dur="2000"/>
                                        <p:tgtEl>
                                          <p:spTgt spid="5">
                                            <p:graphicEl>
                                              <a:dgm id="{D3B42C3D-6285-4F01-870F-BDA26170AA43}"/>
                                            </p:graphicEl>
                                          </p:spTgt>
                                        </p:tgtEl>
                                      </p:cBhvr>
                                    </p:animEffect>
                                  </p:childTnLst>
                                </p:cTn>
                              </p:par>
                              <p:par>
                                <p:cTn id="21" presetID="6" presetClass="entr" presetSubtype="16" fill="hold" grpId="0" nodeType="withEffect">
                                  <p:stCondLst>
                                    <p:cond delay="0"/>
                                  </p:stCondLst>
                                  <p:childTnLst>
                                    <p:set>
                                      <p:cBhvr>
                                        <p:cTn id="22" dur="1" fill="hold">
                                          <p:stCondLst>
                                            <p:cond delay="0"/>
                                          </p:stCondLst>
                                        </p:cTn>
                                        <p:tgtEl>
                                          <p:spTgt spid="5">
                                            <p:graphicEl>
                                              <a:dgm id="{1DDFADF1-90F5-4DD4-A10F-FF0BFE6442BE}"/>
                                            </p:graphicEl>
                                          </p:spTgt>
                                        </p:tgtEl>
                                        <p:attrNameLst>
                                          <p:attrName>style.visibility</p:attrName>
                                        </p:attrNameLst>
                                      </p:cBhvr>
                                      <p:to>
                                        <p:strVal val="visible"/>
                                      </p:to>
                                    </p:set>
                                    <p:animEffect transition="in" filter="circle(in)">
                                      <p:cBhvr>
                                        <p:cTn id="23" dur="2000"/>
                                        <p:tgtEl>
                                          <p:spTgt spid="5">
                                            <p:graphicEl>
                                              <a:dgm id="{1DDFADF1-90F5-4DD4-A10F-FF0BFE6442BE}"/>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5">
                                            <p:graphicEl>
                                              <a:dgm id="{D04C9510-5BF2-4D11-8EAD-CDFD3304EF37}"/>
                                            </p:graphicEl>
                                          </p:spTgt>
                                        </p:tgtEl>
                                        <p:attrNameLst>
                                          <p:attrName>style.visibility</p:attrName>
                                        </p:attrNameLst>
                                      </p:cBhvr>
                                      <p:to>
                                        <p:strVal val="visible"/>
                                      </p:to>
                                    </p:set>
                                    <p:animEffect transition="in" filter="circle(in)">
                                      <p:cBhvr>
                                        <p:cTn id="28" dur="2000"/>
                                        <p:tgtEl>
                                          <p:spTgt spid="5">
                                            <p:graphicEl>
                                              <a:dgm id="{D04C9510-5BF2-4D11-8EAD-CDFD3304EF37}"/>
                                            </p:graphicEl>
                                          </p:spTgt>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5">
                                            <p:graphicEl>
                                              <a:dgm id="{02717FB0-84BF-4C8E-BD21-EDC53419EA04}"/>
                                            </p:graphicEl>
                                          </p:spTgt>
                                        </p:tgtEl>
                                        <p:attrNameLst>
                                          <p:attrName>style.visibility</p:attrName>
                                        </p:attrNameLst>
                                      </p:cBhvr>
                                      <p:to>
                                        <p:strVal val="visible"/>
                                      </p:to>
                                    </p:set>
                                    <p:animEffect transition="in" filter="circle(in)">
                                      <p:cBhvr>
                                        <p:cTn id="31" dur="2000"/>
                                        <p:tgtEl>
                                          <p:spTgt spid="5">
                                            <p:graphicEl>
                                              <a:dgm id="{02717FB0-84BF-4C8E-BD21-EDC53419EA04}"/>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grpId="0" nodeType="clickEffect">
                                  <p:stCondLst>
                                    <p:cond delay="0"/>
                                  </p:stCondLst>
                                  <p:childTnLst>
                                    <p:set>
                                      <p:cBhvr>
                                        <p:cTn id="35" dur="1" fill="hold">
                                          <p:stCondLst>
                                            <p:cond delay="0"/>
                                          </p:stCondLst>
                                        </p:cTn>
                                        <p:tgtEl>
                                          <p:spTgt spid="5">
                                            <p:graphicEl>
                                              <a:dgm id="{B46067B3-56B3-44F8-873C-18C5B9D035ED}"/>
                                            </p:graphicEl>
                                          </p:spTgt>
                                        </p:tgtEl>
                                        <p:attrNameLst>
                                          <p:attrName>style.visibility</p:attrName>
                                        </p:attrNameLst>
                                      </p:cBhvr>
                                      <p:to>
                                        <p:strVal val="visible"/>
                                      </p:to>
                                    </p:set>
                                    <p:animEffect transition="in" filter="circle(in)">
                                      <p:cBhvr>
                                        <p:cTn id="36" dur="2000"/>
                                        <p:tgtEl>
                                          <p:spTgt spid="5">
                                            <p:graphicEl>
                                              <a:dgm id="{B46067B3-56B3-44F8-873C-18C5B9D035ED}"/>
                                            </p:graphicEl>
                                          </p:spTgt>
                                        </p:tgtEl>
                                      </p:cBhvr>
                                    </p:animEffect>
                                  </p:childTnLst>
                                </p:cTn>
                              </p:par>
                              <p:par>
                                <p:cTn id="37" presetID="6" presetClass="entr" presetSubtype="16" fill="hold" grpId="0" nodeType="withEffect">
                                  <p:stCondLst>
                                    <p:cond delay="0"/>
                                  </p:stCondLst>
                                  <p:childTnLst>
                                    <p:set>
                                      <p:cBhvr>
                                        <p:cTn id="38" dur="1" fill="hold">
                                          <p:stCondLst>
                                            <p:cond delay="0"/>
                                          </p:stCondLst>
                                        </p:cTn>
                                        <p:tgtEl>
                                          <p:spTgt spid="5">
                                            <p:graphicEl>
                                              <a:dgm id="{CCD9D85D-4D00-4019-8D7C-391C1B66FC8F}"/>
                                            </p:graphicEl>
                                          </p:spTgt>
                                        </p:tgtEl>
                                        <p:attrNameLst>
                                          <p:attrName>style.visibility</p:attrName>
                                        </p:attrNameLst>
                                      </p:cBhvr>
                                      <p:to>
                                        <p:strVal val="visible"/>
                                      </p:to>
                                    </p:set>
                                    <p:animEffect transition="in" filter="circle(in)">
                                      <p:cBhvr>
                                        <p:cTn id="39" dur="2000"/>
                                        <p:tgtEl>
                                          <p:spTgt spid="5">
                                            <p:graphicEl>
                                              <a:dgm id="{CCD9D85D-4D00-4019-8D7C-391C1B66FC8F}"/>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6" presetClass="entr" presetSubtype="16" fill="hold" grpId="0" nodeType="clickEffect">
                                  <p:stCondLst>
                                    <p:cond delay="0"/>
                                  </p:stCondLst>
                                  <p:childTnLst>
                                    <p:set>
                                      <p:cBhvr>
                                        <p:cTn id="43" dur="1" fill="hold">
                                          <p:stCondLst>
                                            <p:cond delay="0"/>
                                          </p:stCondLst>
                                        </p:cTn>
                                        <p:tgtEl>
                                          <p:spTgt spid="5">
                                            <p:graphicEl>
                                              <a:dgm id="{87D54B86-8247-4CCF-B760-67BC6A1AF54C}"/>
                                            </p:graphicEl>
                                          </p:spTgt>
                                        </p:tgtEl>
                                        <p:attrNameLst>
                                          <p:attrName>style.visibility</p:attrName>
                                        </p:attrNameLst>
                                      </p:cBhvr>
                                      <p:to>
                                        <p:strVal val="visible"/>
                                      </p:to>
                                    </p:set>
                                    <p:animEffect transition="in" filter="circle(in)">
                                      <p:cBhvr>
                                        <p:cTn id="44" dur="2000"/>
                                        <p:tgtEl>
                                          <p:spTgt spid="5">
                                            <p:graphicEl>
                                              <a:dgm id="{87D54B86-8247-4CCF-B760-67BC6A1AF54C}"/>
                                            </p:graphicEl>
                                          </p:spTgt>
                                        </p:tgtEl>
                                      </p:cBhvr>
                                    </p:animEffect>
                                  </p:childTnLst>
                                </p:cTn>
                              </p:par>
                              <p:par>
                                <p:cTn id="45" presetID="6" presetClass="entr" presetSubtype="16" fill="hold" grpId="0" nodeType="withEffect">
                                  <p:stCondLst>
                                    <p:cond delay="0"/>
                                  </p:stCondLst>
                                  <p:childTnLst>
                                    <p:set>
                                      <p:cBhvr>
                                        <p:cTn id="46" dur="1" fill="hold">
                                          <p:stCondLst>
                                            <p:cond delay="0"/>
                                          </p:stCondLst>
                                        </p:cTn>
                                        <p:tgtEl>
                                          <p:spTgt spid="5">
                                            <p:graphicEl>
                                              <a:dgm id="{D4483BCE-292E-4FD6-B036-EE6B62DD22AF}"/>
                                            </p:graphicEl>
                                          </p:spTgt>
                                        </p:tgtEl>
                                        <p:attrNameLst>
                                          <p:attrName>style.visibility</p:attrName>
                                        </p:attrNameLst>
                                      </p:cBhvr>
                                      <p:to>
                                        <p:strVal val="visible"/>
                                      </p:to>
                                    </p:set>
                                    <p:animEffect transition="in" filter="circle(in)">
                                      <p:cBhvr>
                                        <p:cTn id="47" dur="2000"/>
                                        <p:tgtEl>
                                          <p:spTgt spid="5">
                                            <p:graphicEl>
                                              <a:dgm id="{D4483BCE-292E-4FD6-B036-EE6B62DD22A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Sub>
          <a:bldDgm bld="one"/>
        </p:bldSub>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59C6B72-F8E6-4281-8F3E-93FC0DC98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D11247-0E6F-B967-56F7-A2EB56B9920E}"/>
              </a:ext>
            </a:extLst>
          </p:cNvPr>
          <p:cNvSpPr>
            <a:spLocks noGrp="1"/>
          </p:cNvSpPr>
          <p:nvPr>
            <p:ph type="title"/>
          </p:nvPr>
        </p:nvSpPr>
        <p:spPr>
          <a:xfrm>
            <a:off x="612648" y="1186436"/>
            <a:ext cx="4367315" cy="1242496"/>
          </a:xfrm>
        </p:spPr>
        <p:txBody>
          <a:bodyPr anchor="b">
            <a:normAutofit fontScale="90000"/>
          </a:bodyPr>
          <a:lstStyle/>
          <a:p>
            <a:pPr>
              <a:lnSpc>
                <a:spcPct val="90000"/>
              </a:lnSpc>
            </a:pPr>
            <a:r>
              <a:rPr lang="en-US" sz="4400" dirty="0"/>
              <a:t>Memory management in Squad RTOS</a:t>
            </a:r>
          </a:p>
        </p:txBody>
      </p:sp>
      <p:pic>
        <p:nvPicPr>
          <p:cNvPr id="7" name="Graphic 6" descr="Toggle outline">
            <a:extLst>
              <a:ext uri="{FF2B5EF4-FFF2-40B4-BE49-F238E27FC236}">
                <a16:creationId xmlns:a16="http://schemas.microsoft.com/office/drawing/2014/main" id="{12731EC0-C475-D3D8-734B-F5415DD4D2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31965" y="3760475"/>
            <a:ext cx="1691007" cy="1691007"/>
          </a:xfrm>
          <a:prstGeom prst="rect">
            <a:avLst/>
          </a:prstGeom>
        </p:spPr>
      </p:pic>
      <p:sp>
        <p:nvSpPr>
          <p:cNvPr id="12" name="Freeform: Shape 11">
            <a:extLst>
              <a:ext uri="{FF2B5EF4-FFF2-40B4-BE49-F238E27FC236}">
                <a16:creationId xmlns:a16="http://schemas.microsoft.com/office/drawing/2014/main" id="{9F625680-F673-425F-82B0-BA75393D873F}"/>
              </a:ext>
            </a:extLst>
          </p:cNvPr>
          <p:cNvSpPr/>
          <p:nvPr/>
        </p:nvSpPr>
        <p:spPr>
          <a:xfrm>
            <a:off x="704202" y="4328048"/>
            <a:ext cx="535907" cy="797414"/>
          </a:xfrm>
          <a:custGeom>
            <a:avLst/>
            <a:gdLst>
              <a:gd name="connsiteX0" fmla="*/ 151380 w 535907"/>
              <a:gd name="connsiteY0" fmla="*/ 611228 h 797414"/>
              <a:gd name="connsiteX1" fmla="*/ 218845 w 535907"/>
              <a:gd name="connsiteY1" fmla="*/ 656498 h 797414"/>
              <a:gd name="connsiteX2" fmla="*/ 535908 w 535907"/>
              <a:gd name="connsiteY2" fmla="*/ 656498 h 797414"/>
              <a:gd name="connsiteX3" fmla="*/ 535908 w 535907"/>
              <a:gd name="connsiteY3" fmla="*/ 797415 h 797414"/>
              <a:gd name="connsiteX4" fmla="*/ 218845 w 535907"/>
              <a:gd name="connsiteY4" fmla="*/ 797415 h 797414"/>
              <a:gd name="connsiteX5" fmla="*/ 25964 w 535907"/>
              <a:gd name="connsiteY5" fmla="*/ 681686 h 797414"/>
              <a:gd name="connsiteX6" fmla="*/ 34419 w 535907"/>
              <a:gd name="connsiteY6" fmla="*/ 466436 h 797414"/>
              <a:gd name="connsiteX7" fmla="*/ 217612 w 535907"/>
              <a:gd name="connsiteY7" fmla="*/ 149372 h 797414"/>
              <a:gd name="connsiteX8" fmla="*/ 96775 w 535907"/>
              <a:gd name="connsiteY8" fmla="*/ 78914 h 797414"/>
              <a:gd name="connsiteX9" fmla="*/ 391644 w 535907"/>
              <a:gd name="connsiteY9" fmla="*/ 0 h 797414"/>
              <a:gd name="connsiteX10" fmla="*/ 470558 w 535907"/>
              <a:gd name="connsiteY10" fmla="*/ 294869 h 797414"/>
              <a:gd name="connsiteX11" fmla="*/ 342147 w 535907"/>
              <a:gd name="connsiteY11" fmla="*/ 221064 h 797414"/>
              <a:gd name="connsiteX12" fmla="*/ 158250 w 535907"/>
              <a:gd name="connsiteY12" fmla="*/ 539889 h 797414"/>
              <a:gd name="connsiteX13" fmla="*/ 151380 w 535907"/>
              <a:gd name="connsiteY13" fmla="*/ 611228 h 79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907" h="797414">
                <a:moveTo>
                  <a:pt x="151380" y="611228"/>
                </a:moveTo>
                <a:cubicBezTo>
                  <a:pt x="164671" y="636841"/>
                  <a:pt x="190105" y="653908"/>
                  <a:pt x="218845" y="656498"/>
                </a:cubicBezTo>
                <a:lnTo>
                  <a:pt x="535908" y="656498"/>
                </a:lnTo>
                <a:lnTo>
                  <a:pt x="535908" y="797415"/>
                </a:lnTo>
                <a:lnTo>
                  <a:pt x="218845" y="797415"/>
                </a:lnTo>
                <a:cubicBezTo>
                  <a:pt x="138525" y="795954"/>
                  <a:pt x="65049" y="751868"/>
                  <a:pt x="25964" y="681686"/>
                </a:cubicBezTo>
                <a:cubicBezTo>
                  <a:pt x="-11478" y="613949"/>
                  <a:pt x="-8221" y="531027"/>
                  <a:pt x="34419" y="466436"/>
                </a:cubicBezTo>
                <a:lnTo>
                  <a:pt x="217612" y="149372"/>
                </a:lnTo>
                <a:lnTo>
                  <a:pt x="96775" y="78914"/>
                </a:lnTo>
                <a:lnTo>
                  <a:pt x="391644" y="0"/>
                </a:lnTo>
                <a:lnTo>
                  <a:pt x="470558" y="294869"/>
                </a:lnTo>
                <a:lnTo>
                  <a:pt x="342147" y="221064"/>
                </a:lnTo>
                <a:lnTo>
                  <a:pt x="158250" y="539889"/>
                </a:lnTo>
                <a:cubicBezTo>
                  <a:pt x="142556" y="560417"/>
                  <a:pt x="139892" y="588082"/>
                  <a:pt x="151380" y="611228"/>
                </a:cubicBezTo>
                <a:close/>
              </a:path>
            </a:pathLst>
          </a:custGeom>
          <a:solidFill>
            <a:schemeClr val="accent1"/>
          </a:solidFill>
          <a:ln w="17562"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D38F988-4967-A51B-B806-42FB9EE20235}"/>
              </a:ext>
            </a:extLst>
          </p:cNvPr>
          <p:cNvSpPr/>
          <p:nvPr/>
        </p:nvSpPr>
        <p:spPr>
          <a:xfrm>
            <a:off x="1104830" y="3824618"/>
            <a:ext cx="825421" cy="657558"/>
          </a:xfrm>
          <a:custGeom>
            <a:avLst/>
            <a:gdLst>
              <a:gd name="connsiteX0" fmla="*/ 0 w 825421"/>
              <a:gd name="connsiteY0" fmla="*/ 387350 h 657558"/>
              <a:gd name="connsiteX1" fmla="*/ 147434 w 825421"/>
              <a:gd name="connsiteY1" fmla="*/ 112033 h 657558"/>
              <a:gd name="connsiteX2" fmla="*/ 339258 w 825421"/>
              <a:gd name="connsiteY2" fmla="*/ 4 h 657558"/>
              <a:gd name="connsiteX3" fmla="*/ 521393 w 825421"/>
              <a:gd name="connsiteY3" fmla="*/ 115204 h 657558"/>
              <a:gd name="connsiteX4" fmla="*/ 704585 w 825421"/>
              <a:gd name="connsiteY4" fmla="*/ 432268 h 657558"/>
              <a:gd name="connsiteX5" fmla="*/ 825422 w 825421"/>
              <a:gd name="connsiteY5" fmla="*/ 361809 h 657558"/>
              <a:gd name="connsiteX6" fmla="*/ 746508 w 825421"/>
              <a:gd name="connsiteY6" fmla="*/ 657559 h 657558"/>
              <a:gd name="connsiteX7" fmla="*/ 452344 w 825421"/>
              <a:gd name="connsiteY7" fmla="*/ 578645 h 657558"/>
              <a:gd name="connsiteX8" fmla="*/ 580578 w 825421"/>
              <a:gd name="connsiteY8" fmla="*/ 504488 h 657558"/>
              <a:gd name="connsiteX9" fmla="*/ 395801 w 825421"/>
              <a:gd name="connsiteY9" fmla="*/ 185486 h 657558"/>
              <a:gd name="connsiteX10" fmla="*/ 337320 w 825421"/>
              <a:gd name="connsiteY10" fmla="*/ 143916 h 657558"/>
              <a:gd name="connsiteX11" fmla="*/ 272146 w 825421"/>
              <a:gd name="connsiteY11" fmla="*/ 184077 h 657558"/>
              <a:gd name="connsiteX12" fmla="*/ 124535 w 825421"/>
              <a:gd name="connsiteY12" fmla="*/ 459394 h 65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5421" h="657558">
                <a:moveTo>
                  <a:pt x="0" y="387350"/>
                </a:moveTo>
                <a:lnTo>
                  <a:pt x="147434" y="112033"/>
                </a:lnTo>
                <a:cubicBezTo>
                  <a:pt x="186109" y="42453"/>
                  <a:pt x="259652" y="-497"/>
                  <a:pt x="339258" y="4"/>
                </a:cubicBezTo>
                <a:cubicBezTo>
                  <a:pt x="416655" y="1592"/>
                  <a:pt x="486793" y="45954"/>
                  <a:pt x="521393" y="115204"/>
                </a:cubicBezTo>
                <a:lnTo>
                  <a:pt x="704585" y="432268"/>
                </a:lnTo>
                <a:lnTo>
                  <a:pt x="825422" y="361809"/>
                </a:lnTo>
                <a:lnTo>
                  <a:pt x="746508" y="657559"/>
                </a:lnTo>
                <a:lnTo>
                  <a:pt x="452344" y="578645"/>
                </a:lnTo>
                <a:lnTo>
                  <a:pt x="580578" y="504488"/>
                </a:lnTo>
                <a:lnTo>
                  <a:pt x="395801" y="185486"/>
                </a:lnTo>
                <a:cubicBezTo>
                  <a:pt x="385766" y="161663"/>
                  <a:pt x="363119" y="145563"/>
                  <a:pt x="337320" y="143916"/>
                </a:cubicBezTo>
                <a:cubicBezTo>
                  <a:pt x="310153" y="145262"/>
                  <a:pt x="285563" y="160416"/>
                  <a:pt x="272146" y="184077"/>
                </a:cubicBezTo>
                <a:lnTo>
                  <a:pt x="124535" y="459394"/>
                </a:lnTo>
                <a:close/>
              </a:path>
            </a:pathLst>
          </a:custGeom>
          <a:solidFill>
            <a:schemeClr val="accent1"/>
          </a:solidFill>
          <a:ln w="17562"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E7D84C77-B336-9F04-D7E9-014FD0EEFB69}"/>
              </a:ext>
            </a:extLst>
          </p:cNvPr>
          <p:cNvSpPr/>
          <p:nvPr/>
        </p:nvSpPr>
        <p:spPr>
          <a:xfrm>
            <a:off x="1331663" y="4482176"/>
            <a:ext cx="829019" cy="784203"/>
          </a:xfrm>
          <a:custGeom>
            <a:avLst/>
            <a:gdLst>
              <a:gd name="connsiteX0" fmla="*/ 772930 w 802378"/>
              <a:gd name="connsiteY0" fmla="*/ 497261 h 739814"/>
              <a:gd name="connsiteX1" fmla="*/ 588857 w 802378"/>
              <a:gd name="connsiteY1" fmla="*/ 598898 h 739814"/>
              <a:gd name="connsiteX2" fmla="*/ 216484 w 802378"/>
              <a:gd name="connsiteY2" fmla="*/ 598898 h 739814"/>
              <a:gd name="connsiteX3" fmla="*/ 216484 w 802378"/>
              <a:gd name="connsiteY3" fmla="*/ 739815 h 739814"/>
              <a:gd name="connsiteX4" fmla="*/ 0 w 802378"/>
              <a:gd name="connsiteY4" fmla="*/ 519632 h 739814"/>
              <a:gd name="connsiteX5" fmla="*/ 216484 w 802378"/>
              <a:gd name="connsiteY5" fmla="*/ 305438 h 739814"/>
              <a:gd name="connsiteX6" fmla="*/ 216484 w 802378"/>
              <a:gd name="connsiteY6" fmla="*/ 457981 h 739814"/>
              <a:gd name="connsiteX7" fmla="*/ 584101 w 802378"/>
              <a:gd name="connsiteY7" fmla="*/ 457981 h 739814"/>
              <a:gd name="connsiteX8" fmla="*/ 649276 w 802378"/>
              <a:gd name="connsiteY8" fmla="*/ 423808 h 739814"/>
              <a:gd name="connsiteX9" fmla="*/ 647162 w 802378"/>
              <a:gd name="connsiteY9" fmla="*/ 347184 h 739814"/>
              <a:gd name="connsiteX10" fmla="*/ 485988 w 802378"/>
              <a:gd name="connsiteY10" fmla="*/ 72396 h 739814"/>
              <a:gd name="connsiteX11" fmla="*/ 610523 w 802378"/>
              <a:gd name="connsiteY11" fmla="*/ 0 h 739814"/>
              <a:gd name="connsiteX12" fmla="*/ 771873 w 802378"/>
              <a:gd name="connsiteY12" fmla="*/ 274612 h 739814"/>
              <a:gd name="connsiteX13" fmla="*/ 793187 w 802378"/>
              <a:gd name="connsiteY13" fmla="*/ 325342 h 739814"/>
              <a:gd name="connsiteX14" fmla="*/ 796182 w 802378"/>
              <a:gd name="connsiteY14" fmla="*/ 336968 h 739814"/>
              <a:gd name="connsiteX15" fmla="*/ 772930 w 802378"/>
              <a:gd name="connsiteY15" fmla="*/ 497261 h 739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02378" h="739814">
                <a:moveTo>
                  <a:pt x="772930" y="497261"/>
                </a:moveTo>
                <a:cubicBezTo>
                  <a:pt x="734416" y="561882"/>
                  <a:pt x="664063" y="600729"/>
                  <a:pt x="588857" y="598898"/>
                </a:cubicBezTo>
                <a:lnTo>
                  <a:pt x="216484" y="598898"/>
                </a:lnTo>
                <a:lnTo>
                  <a:pt x="216484" y="739815"/>
                </a:lnTo>
                <a:lnTo>
                  <a:pt x="0" y="519632"/>
                </a:lnTo>
                <a:lnTo>
                  <a:pt x="216484" y="305438"/>
                </a:lnTo>
                <a:lnTo>
                  <a:pt x="216484" y="457981"/>
                </a:lnTo>
                <a:lnTo>
                  <a:pt x="584101" y="457981"/>
                </a:lnTo>
                <a:cubicBezTo>
                  <a:pt x="610522" y="459740"/>
                  <a:pt x="635698" y="446540"/>
                  <a:pt x="649276" y="423808"/>
                </a:cubicBezTo>
                <a:cubicBezTo>
                  <a:pt x="662427" y="399752"/>
                  <a:pt x="661618" y="370480"/>
                  <a:pt x="647162" y="347184"/>
                </a:cubicBezTo>
                <a:lnTo>
                  <a:pt x="485988" y="72396"/>
                </a:lnTo>
                <a:lnTo>
                  <a:pt x="610523" y="0"/>
                </a:lnTo>
                <a:lnTo>
                  <a:pt x="771873" y="274612"/>
                </a:lnTo>
                <a:cubicBezTo>
                  <a:pt x="780970" y="290615"/>
                  <a:pt x="788125" y="307645"/>
                  <a:pt x="793187" y="325342"/>
                </a:cubicBezTo>
                <a:lnTo>
                  <a:pt x="796182" y="336968"/>
                </a:lnTo>
                <a:cubicBezTo>
                  <a:pt x="809502" y="391394"/>
                  <a:pt x="801165" y="448863"/>
                  <a:pt x="772930" y="497261"/>
                </a:cubicBezTo>
                <a:close/>
              </a:path>
            </a:pathLst>
          </a:custGeom>
          <a:solidFill>
            <a:schemeClr val="accent1"/>
          </a:solidFill>
          <a:ln w="17562" cap="flat">
            <a:noFill/>
            <a:prstDash val="solid"/>
            <a:miter/>
          </a:ln>
        </p:spPr>
        <p:txBody>
          <a:bodyPr rtlCol="0" anchor="ctr"/>
          <a:lstStyle/>
          <a:p>
            <a:endParaRPr lang="en-US"/>
          </a:p>
        </p:txBody>
      </p:sp>
      <p:sp>
        <p:nvSpPr>
          <p:cNvPr id="29" name="Rectangle 6">
            <a:extLst>
              <a:ext uri="{FF2B5EF4-FFF2-40B4-BE49-F238E27FC236}">
                <a16:creationId xmlns:a16="http://schemas.microsoft.com/office/drawing/2014/main" id="{35AD8443-F80F-481A-A3DE-89A2D0BA7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648" y="265475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D58717"/>
          </a:solidFill>
          <a:ln w="38100" cap="rnd">
            <a:solidFill>
              <a:srgbClr val="D5871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F2D59E8-D5E6-3AA0-03D2-DBA8E62CE159}"/>
              </a:ext>
            </a:extLst>
          </p:cNvPr>
          <p:cNvSpPr>
            <a:spLocks noGrp="1"/>
          </p:cNvSpPr>
          <p:nvPr>
            <p:ph idx="1"/>
          </p:nvPr>
        </p:nvSpPr>
        <p:spPr>
          <a:xfrm>
            <a:off x="612648" y="2952242"/>
            <a:ext cx="9825580" cy="3224720"/>
          </a:xfrm>
        </p:spPr>
        <p:txBody>
          <a:bodyPr>
            <a:normAutofit/>
          </a:bodyPr>
          <a:lstStyle/>
          <a:p>
            <a:r>
              <a:rPr lang="en-US" b="1" dirty="0"/>
              <a:t>Dynamic</a:t>
            </a:r>
            <a:r>
              <a:rPr lang="en-US" dirty="0"/>
              <a:t> </a:t>
            </a:r>
            <a:r>
              <a:rPr lang="en-US" b="1" dirty="0"/>
              <a:t>allocating</a:t>
            </a:r>
            <a:r>
              <a:rPr lang="en-US" dirty="0"/>
              <a:t>                                      </a:t>
            </a:r>
            <a:r>
              <a:rPr lang="en-US" b="1" dirty="0"/>
              <a:t>Ballooning                                              Swapping  </a:t>
            </a:r>
          </a:p>
          <a:p>
            <a:endParaRPr lang="en-US" dirty="0"/>
          </a:p>
          <a:p>
            <a:endParaRPr lang="en-US" dirty="0"/>
          </a:p>
        </p:txBody>
      </p:sp>
      <p:pic>
        <p:nvPicPr>
          <p:cNvPr id="5" name="Graphic 4" descr="Balloons outline">
            <a:extLst>
              <a:ext uri="{FF2B5EF4-FFF2-40B4-BE49-F238E27FC236}">
                <a16:creationId xmlns:a16="http://schemas.microsoft.com/office/drawing/2014/main" id="{54B4CCAD-377C-18CA-ABF8-BB561A64A74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56237" y="3760476"/>
            <a:ext cx="1691006" cy="1691006"/>
          </a:xfrm>
          <a:prstGeom prst="rect">
            <a:avLst/>
          </a:prstGeom>
        </p:spPr>
      </p:pic>
    </p:spTree>
    <p:extLst>
      <p:ext uri="{BB962C8B-B14F-4D97-AF65-F5344CB8AC3E}">
        <p14:creationId xmlns:p14="http://schemas.microsoft.com/office/powerpoint/2010/main" val="111890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4" name="Rectangle 13">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1B6FB7-8074-51FE-671B-7551F94CF6D9}"/>
              </a:ext>
            </a:extLst>
          </p:cNvPr>
          <p:cNvSpPr>
            <a:spLocks noGrp="1"/>
          </p:cNvSpPr>
          <p:nvPr>
            <p:ph type="title"/>
          </p:nvPr>
        </p:nvSpPr>
        <p:spPr>
          <a:xfrm>
            <a:off x="638881" y="839865"/>
            <a:ext cx="10909640" cy="904970"/>
          </a:xfrm>
        </p:spPr>
        <p:txBody>
          <a:bodyPr vert="horz" lIns="91440" tIns="45720" rIns="91440" bIns="45720" rtlCol="0" anchor="ctr">
            <a:normAutofit/>
          </a:bodyPr>
          <a:lstStyle/>
          <a:p>
            <a:pPr algn="ctr">
              <a:lnSpc>
                <a:spcPct val="90000"/>
              </a:lnSpc>
            </a:pPr>
            <a:r>
              <a:rPr lang="en-US" sz="5600" dirty="0"/>
              <a:t>Squad RTOS diagram</a:t>
            </a:r>
          </a:p>
        </p:txBody>
      </p:sp>
      <p:pic>
        <p:nvPicPr>
          <p:cNvPr id="7" name="Content Placeholder 6">
            <a:extLst>
              <a:ext uri="{FF2B5EF4-FFF2-40B4-BE49-F238E27FC236}">
                <a16:creationId xmlns:a16="http://schemas.microsoft.com/office/drawing/2014/main" id="{8E926A25-4DB5-4452-DD2F-7773835A5812}"/>
              </a:ext>
            </a:extLst>
          </p:cNvPr>
          <p:cNvPicPr>
            <a:picLocks noGrp="1" noChangeAspect="1"/>
          </p:cNvPicPr>
          <p:nvPr>
            <p:ph idx="1"/>
          </p:nvPr>
        </p:nvPicPr>
        <p:blipFill>
          <a:blip r:embed="rId2"/>
          <a:stretch>
            <a:fillRect/>
          </a:stretch>
        </p:blipFill>
        <p:spPr>
          <a:xfrm>
            <a:off x="2699269" y="2633472"/>
            <a:ext cx="6790413" cy="3904488"/>
          </a:xfrm>
          <a:prstGeom prst="rect">
            <a:avLst/>
          </a:prstGeom>
        </p:spPr>
      </p:pic>
    </p:spTree>
    <p:extLst>
      <p:ext uri="{BB962C8B-B14F-4D97-AF65-F5344CB8AC3E}">
        <p14:creationId xmlns:p14="http://schemas.microsoft.com/office/powerpoint/2010/main" val="3270183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7C1DD3-D59C-26AD-994E-D86A68BC801F}"/>
              </a:ext>
            </a:extLst>
          </p:cNvPr>
          <p:cNvSpPr>
            <a:spLocks noGrp="1"/>
          </p:cNvSpPr>
          <p:nvPr>
            <p:ph type="title"/>
          </p:nvPr>
        </p:nvSpPr>
        <p:spPr>
          <a:xfrm>
            <a:off x="635000" y="640823"/>
            <a:ext cx="3418659" cy="5583148"/>
          </a:xfrm>
        </p:spPr>
        <p:txBody>
          <a:bodyPr anchor="ctr">
            <a:normAutofit/>
          </a:bodyPr>
          <a:lstStyle/>
          <a:p>
            <a:r>
              <a:rPr lang="en-US" sz="5100" dirty="0"/>
              <a:t>Squad RTOS Definition </a:t>
            </a:r>
          </a:p>
        </p:txBody>
      </p:sp>
      <p:sp>
        <p:nvSpPr>
          <p:cNvPr id="14"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1557877"/>
            <a:ext cx="18288" cy="3749040"/>
          </a:xfrm>
          <a:custGeom>
            <a:avLst/>
            <a:gdLst>
              <a:gd name="connsiteX0" fmla="*/ 0 w 18288"/>
              <a:gd name="connsiteY0" fmla="*/ 0 h 3749040"/>
              <a:gd name="connsiteX1" fmla="*/ 18288 w 18288"/>
              <a:gd name="connsiteY1" fmla="*/ 0 h 3749040"/>
              <a:gd name="connsiteX2" fmla="*/ 18288 w 18288"/>
              <a:gd name="connsiteY2" fmla="*/ 662330 h 3749040"/>
              <a:gd name="connsiteX3" fmla="*/ 18288 w 18288"/>
              <a:gd name="connsiteY3" fmla="*/ 1174699 h 3749040"/>
              <a:gd name="connsiteX4" fmla="*/ 18288 w 18288"/>
              <a:gd name="connsiteY4" fmla="*/ 1724558 h 3749040"/>
              <a:gd name="connsiteX5" fmla="*/ 18288 w 18288"/>
              <a:gd name="connsiteY5" fmla="*/ 2424379 h 3749040"/>
              <a:gd name="connsiteX6" fmla="*/ 18288 w 18288"/>
              <a:gd name="connsiteY6" fmla="*/ 3049219 h 3749040"/>
              <a:gd name="connsiteX7" fmla="*/ 18288 w 18288"/>
              <a:gd name="connsiteY7" fmla="*/ 3749040 h 3749040"/>
              <a:gd name="connsiteX8" fmla="*/ 0 w 18288"/>
              <a:gd name="connsiteY8" fmla="*/ 3749040 h 3749040"/>
              <a:gd name="connsiteX9" fmla="*/ 0 w 18288"/>
              <a:gd name="connsiteY9" fmla="*/ 3236671 h 3749040"/>
              <a:gd name="connsiteX10" fmla="*/ 0 w 18288"/>
              <a:gd name="connsiteY10" fmla="*/ 2536850 h 3749040"/>
              <a:gd name="connsiteX11" fmla="*/ 0 w 18288"/>
              <a:gd name="connsiteY11" fmla="*/ 1874520 h 3749040"/>
              <a:gd name="connsiteX12" fmla="*/ 0 w 18288"/>
              <a:gd name="connsiteY12" fmla="*/ 1362151 h 3749040"/>
              <a:gd name="connsiteX13" fmla="*/ 0 w 18288"/>
              <a:gd name="connsiteY13" fmla="*/ 774802 h 3749040"/>
              <a:gd name="connsiteX14" fmla="*/ 0 w 18288"/>
              <a:gd name="connsiteY14" fmla="*/ 0 h 374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88" h="3749040" fill="none" extrusionOk="0">
                <a:moveTo>
                  <a:pt x="0" y="0"/>
                </a:moveTo>
                <a:cubicBezTo>
                  <a:pt x="8690" y="407"/>
                  <a:pt x="14141" y="154"/>
                  <a:pt x="18288" y="0"/>
                </a:cubicBezTo>
                <a:cubicBezTo>
                  <a:pt x="34838" y="143586"/>
                  <a:pt x="-11860" y="333097"/>
                  <a:pt x="18288" y="662330"/>
                </a:cubicBezTo>
                <a:cubicBezTo>
                  <a:pt x="48436" y="991563"/>
                  <a:pt x="32813" y="1046681"/>
                  <a:pt x="18288" y="1174699"/>
                </a:cubicBezTo>
                <a:cubicBezTo>
                  <a:pt x="3763" y="1302717"/>
                  <a:pt x="40974" y="1467838"/>
                  <a:pt x="18288" y="1724558"/>
                </a:cubicBezTo>
                <a:cubicBezTo>
                  <a:pt x="-4398" y="1981278"/>
                  <a:pt x="36650" y="2215729"/>
                  <a:pt x="18288" y="2424379"/>
                </a:cubicBezTo>
                <a:cubicBezTo>
                  <a:pt x="-74" y="2633029"/>
                  <a:pt x="-9881" y="2874703"/>
                  <a:pt x="18288" y="3049219"/>
                </a:cubicBezTo>
                <a:cubicBezTo>
                  <a:pt x="46457" y="3223735"/>
                  <a:pt x="4078" y="3453850"/>
                  <a:pt x="18288" y="3749040"/>
                </a:cubicBezTo>
                <a:cubicBezTo>
                  <a:pt x="14465" y="3749751"/>
                  <a:pt x="7675" y="3748271"/>
                  <a:pt x="0" y="3749040"/>
                </a:cubicBezTo>
                <a:cubicBezTo>
                  <a:pt x="19669" y="3507959"/>
                  <a:pt x="-9883" y="3339386"/>
                  <a:pt x="0" y="3236671"/>
                </a:cubicBezTo>
                <a:cubicBezTo>
                  <a:pt x="9883" y="3133956"/>
                  <a:pt x="26871" y="2857214"/>
                  <a:pt x="0" y="2536850"/>
                </a:cubicBezTo>
                <a:cubicBezTo>
                  <a:pt x="-26871" y="2216486"/>
                  <a:pt x="4790" y="2156616"/>
                  <a:pt x="0" y="1874520"/>
                </a:cubicBezTo>
                <a:cubicBezTo>
                  <a:pt x="-4790" y="1592424"/>
                  <a:pt x="-3117" y="1558688"/>
                  <a:pt x="0" y="1362151"/>
                </a:cubicBezTo>
                <a:cubicBezTo>
                  <a:pt x="3117" y="1165614"/>
                  <a:pt x="16802" y="1045125"/>
                  <a:pt x="0" y="774802"/>
                </a:cubicBezTo>
                <a:cubicBezTo>
                  <a:pt x="-16802" y="504479"/>
                  <a:pt x="-29640" y="377701"/>
                  <a:pt x="0" y="0"/>
                </a:cubicBezTo>
                <a:close/>
              </a:path>
              <a:path w="18288" h="3749040" stroke="0" extrusionOk="0">
                <a:moveTo>
                  <a:pt x="0" y="0"/>
                </a:moveTo>
                <a:cubicBezTo>
                  <a:pt x="5341" y="9"/>
                  <a:pt x="11148" y="-611"/>
                  <a:pt x="18288" y="0"/>
                </a:cubicBezTo>
                <a:cubicBezTo>
                  <a:pt x="33352" y="227288"/>
                  <a:pt x="30894" y="278824"/>
                  <a:pt x="18288" y="512369"/>
                </a:cubicBezTo>
                <a:cubicBezTo>
                  <a:pt x="5682" y="745914"/>
                  <a:pt x="53060" y="998220"/>
                  <a:pt x="18288" y="1212190"/>
                </a:cubicBezTo>
                <a:cubicBezTo>
                  <a:pt x="-16484" y="1426160"/>
                  <a:pt x="35474" y="1585099"/>
                  <a:pt x="18288" y="1837030"/>
                </a:cubicBezTo>
                <a:cubicBezTo>
                  <a:pt x="1102" y="2088961"/>
                  <a:pt x="16704" y="2251948"/>
                  <a:pt x="18288" y="2386889"/>
                </a:cubicBezTo>
                <a:cubicBezTo>
                  <a:pt x="19872" y="2521830"/>
                  <a:pt x="5902" y="2679005"/>
                  <a:pt x="18288" y="2936748"/>
                </a:cubicBezTo>
                <a:cubicBezTo>
                  <a:pt x="30674" y="3194491"/>
                  <a:pt x="13809" y="3416052"/>
                  <a:pt x="18288" y="3749040"/>
                </a:cubicBezTo>
                <a:cubicBezTo>
                  <a:pt x="9729" y="3749861"/>
                  <a:pt x="3965" y="3749683"/>
                  <a:pt x="0" y="3749040"/>
                </a:cubicBezTo>
                <a:cubicBezTo>
                  <a:pt x="-10152" y="3632102"/>
                  <a:pt x="-5013" y="3340136"/>
                  <a:pt x="0" y="3236671"/>
                </a:cubicBezTo>
                <a:cubicBezTo>
                  <a:pt x="5013" y="3133206"/>
                  <a:pt x="-27249" y="2814766"/>
                  <a:pt x="0" y="2649322"/>
                </a:cubicBezTo>
                <a:cubicBezTo>
                  <a:pt x="27249" y="2483878"/>
                  <a:pt x="8506" y="2308131"/>
                  <a:pt x="0" y="2061972"/>
                </a:cubicBezTo>
                <a:cubicBezTo>
                  <a:pt x="-8506" y="1815813"/>
                  <a:pt x="-14267" y="1574470"/>
                  <a:pt x="0" y="1399642"/>
                </a:cubicBezTo>
                <a:cubicBezTo>
                  <a:pt x="14267" y="1224814"/>
                  <a:pt x="-24839" y="1011862"/>
                  <a:pt x="0" y="812292"/>
                </a:cubicBezTo>
                <a:cubicBezTo>
                  <a:pt x="24839" y="612722"/>
                  <a:pt x="20220" y="372179"/>
                  <a:pt x="0" y="0"/>
                </a:cubicBezTo>
                <a:close/>
              </a:path>
            </a:pathLst>
          </a:custGeom>
          <a:solidFill>
            <a:srgbClr val="D58717"/>
          </a:solidFill>
          <a:ln w="34925">
            <a:solidFill>
              <a:srgbClr val="D5871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2">
            <a:extLst>
              <a:ext uri="{FF2B5EF4-FFF2-40B4-BE49-F238E27FC236}">
                <a16:creationId xmlns:a16="http://schemas.microsoft.com/office/drawing/2014/main" id="{85F4FDC1-ACC5-E8C8-54C6-74CAFBEDAAA9}"/>
              </a:ext>
            </a:extLst>
          </p:cNvPr>
          <p:cNvGraphicFramePr>
            <a:graphicFrameLocks noGrp="1"/>
          </p:cNvGraphicFramePr>
          <p:nvPr>
            <p:ph idx="1"/>
            <p:extLst>
              <p:ext uri="{D42A27DB-BD31-4B8C-83A1-F6EECF244321}">
                <p14:modId xmlns:p14="http://schemas.microsoft.com/office/powerpoint/2010/main" val="3908181197"/>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68727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7">
                                            <p:graphicEl>
                                              <a:dgm id="{61858ACF-429B-4413-9D3E-485B343FC6C3}"/>
                                            </p:graphicEl>
                                          </p:spTgt>
                                        </p:tgtEl>
                                        <p:attrNameLst>
                                          <p:attrName>style.visibility</p:attrName>
                                        </p:attrNameLst>
                                      </p:cBhvr>
                                      <p:to>
                                        <p:strVal val="visible"/>
                                      </p:to>
                                    </p:set>
                                    <p:animEffect transition="in" filter="circle(in)">
                                      <p:cBhvr>
                                        <p:cTn id="12" dur="2000"/>
                                        <p:tgtEl>
                                          <p:spTgt spid="7">
                                            <p:graphicEl>
                                              <a:dgm id="{61858ACF-429B-4413-9D3E-485B343FC6C3}"/>
                                            </p:graphicEl>
                                          </p:spTgt>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7">
                                            <p:graphicEl>
                                              <a:dgm id="{4A1392BF-0F87-4C9F-AB2E-A52CD86BF712}"/>
                                            </p:graphicEl>
                                          </p:spTgt>
                                        </p:tgtEl>
                                        <p:attrNameLst>
                                          <p:attrName>style.visibility</p:attrName>
                                        </p:attrNameLst>
                                      </p:cBhvr>
                                      <p:to>
                                        <p:strVal val="visible"/>
                                      </p:to>
                                    </p:set>
                                    <p:animEffect transition="in" filter="circle(in)">
                                      <p:cBhvr>
                                        <p:cTn id="15" dur="2000"/>
                                        <p:tgtEl>
                                          <p:spTgt spid="7">
                                            <p:graphicEl>
                                              <a:dgm id="{4A1392BF-0F87-4C9F-AB2E-A52CD86BF712}"/>
                                            </p:graphicEl>
                                          </p:spTgt>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7">
                                            <p:graphicEl>
                                              <a:dgm id="{8BD35B8F-3E9A-45A5-828E-EAAE2E9A6934}"/>
                                            </p:graphicEl>
                                          </p:spTgt>
                                        </p:tgtEl>
                                        <p:attrNameLst>
                                          <p:attrName>style.visibility</p:attrName>
                                        </p:attrNameLst>
                                      </p:cBhvr>
                                      <p:to>
                                        <p:strVal val="visible"/>
                                      </p:to>
                                    </p:set>
                                    <p:animEffect transition="in" filter="circle(in)">
                                      <p:cBhvr>
                                        <p:cTn id="18" dur="2000"/>
                                        <p:tgtEl>
                                          <p:spTgt spid="7">
                                            <p:graphicEl>
                                              <a:dgm id="{8BD35B8F-3E9A-45A5-828E-EAAE2E9A6934}"/>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7">
                                            <p:graphicEl>
                                              <a:dgm id="{F52162B1-1564-4441-882C-768FE3325413}"/>
                                            </p:graphicEl>
                                          </p:spTgt>
                                        </p:tgtEl>
                                        <p:attrNameLst>
                                          <p:attrName>style.visibility</p:attrName>
                                        </p:attrNameLst>
                                      </p:cBhvr>
                                      <p:to>
                                        <p:strVal val="visible"/>
                                      </p:to>
                                    </p:set>
                                    <p:animEffect transition="in" filter="circle(in)">
                                      <p:cBhvr>
                                        <p:cTn id="23" dur="2000"/>
                                        <p:tgtEl>
                                          <p:spTgt spid="7">
                                            <p:graphicEl>
                                              <a:dgm id="{F52162B1-1564-4441-882C-768FE3325413}"/>
                                            </p:graphicEl>
                                          </p:spTgt>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7">
                                            <p:graphicEl>
                                              <a:dgm id="{E27989AC-6AD7-49DB-BADE-CFAC11143DAD}"/>
                                            </p:graphicEl>
                                          </p:spTgt>
                                        </p:tgtEl>
                                        <p:attrNameLst>
                                          <p:attrName>style.visibility</p:attrName>
                                        </p:attrNameLst>
                                      </p:cBhvr>
                                      <p:to>
                                        <p:strVal val="visible"/>
                                      </p:to>
                                    </p:set>
                                    <p:animEffect transition="in" filter="circle(in)">
                                      <p:cBhvr>
                                        <p:cTn id="26" dur="2000"/>
                                        <p:tgtEl>
                                          <p:spTgt spid="7">
                                            <p:graphicEl>
                                              <a:dgm id="{E27989AC-6AD7-49DB-BADE-CFAC11143DAD}"/>
                                            </p:graphicEl>
                                          </p:spTgt>
                                        </p:tgtEl>
                                      </p:cBhvr>
                                    </p:animEffect>
                                  </p:childTnLst>
                                </p:cTn>
                              </p:par>
                              <p:par>
                                <p:cTn id="27" presetID="6" presetClass="entr" presetSubtype="16" fill="hold" grpId="0" nodeType="withEffect">
                                  <p:stCondLst>
                                    <p:cond delay="0"/>
                                  </p:stCondLst>
                                  <p:childTnLst>
                                    <p:set>
                                      <p:cBhvr>
                                        <p:cTn id="28" dur="1" fill="hold">
                                          <p:stCondLst>
                                            <p:cond delay="0"/>
                                          </p:stCondLst>
                                        </p:cTn>
                                        <p:tgtEl>
                                          <p:spTgt spid="7">
                                            <p:graphicEl>
                                              <a:dgm id="{27592B5D-DF3F-4539-8C05-796551071C2B}"/>
                                            </p:graphicEl>
                                          </p:spTgt>
                                        </p:tgtEl>
                                        <p:attrNameLst>
                                          <p:attrName>style.visibility</p:attrName>
                                        </p:attrNameLst>
                                      </p:cBhvr>
                                      <p:to>
                                        <p:strVal val="visible"/>
                                      </p:to>
                                    </p:set>
                                    <p:animEffect transition="in" filter="circle(in)">
                                      <p:cBhvr>
                                        <p:cTn id="29" dur="2000"/>
                                        <p:tgtEl>
                                          <p:spTgt spid="7">
                                            <p:graphicEl>
                                              <a:dgm id="{27592B5D-DF3F-4539-8C05-796551071C2B}"/>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grpId="0" nodeType="clickEffect">
                                  <p:stCondLst>
                                    <p:cond delay="0"/>
                                  </p:stCondLst>
                                  <p:childTnLst>
                                    <p:set>
                                      <p:cBhvr>
                                        <p:cTn id="33" dur="1" fill="hold">
                                          <p:stCondLst>
                                            <p:cond delay="0"/>
                                          </p:stCondLst>
                                        </p:cTn>
                                        <p:tgtEl>
                                          <p:spTgt spid="7">
                                            <p:graphicEl>
                                              <a:dgm id="{2BA0A8FF-3A48-4FAF-BACA-6035AF4F548B}"/>
                                            </p:graphicEl>
                                          </p:spTgt>
                                        </p:tgtEl>
                                        <p:attrNameLst>
                                          <p:attrName>style.visibility</p:attrName>
                                        </p:attrNameLst>
                                      </p:cBhvr>
                                      <p:to>
                                        <p:strVal val="visible"/>
                                      </p:to>
                                    </p:set>
                                    <p:animEffect transition="in" filter="circle(in)">
                                      <p:cBhvr>
                                        <p:cTn id="34" dur="2000"/>
                                        <p:tgtEl>
                                          <p:spTgt spid="7">
                                            <p:graphicEl>
                                              <a:dgm id="{2BA0A8FF-3A48-4FAF-BACA-6035AF4F548B}"/>
                                            </p:graphicEl>
                                          </p:spTgt>
                                        </p:tgtEl>
                                      </p:cBhvr>
                                    </p:animEffect>
                                  </p:childTnLst>
                                </p:cTn>
                              </p:par>
                              <p:par>
                                <p:cTn id="35" presetID="6" presetClass="entr" presetSubtype="16" fill="hold" grpId="0" nodeType="withEffect">
                                  <p:stCondLst>
                                    <p:cond delay="0"/>
                                  </p:stCondLst>
                                  <p:childTnLst>
                                    <p:set>
                                      <p:cBhvr>
                                        <p:cTn id="36" dur="1" fill="hold">
                                          <p:stCondLst>
                                            <p:cond delay="0"/>
                                          </p:stCondLst>
                                        </p:cTn>
                                        <p:tgtEl>
                                          <p:spTgt spid="7">
                                            <p:graphicEl>
                                              <a:dgm id="{78CD56D8-6C9F-49F7-9F10-39E95A236F46}"/>
                                            </p:graphicEl>
                                          </p:spTgt>
                                        </p:tgtEl>
                                        <p:attrNameLst>
                                          <p:attrName>style.visibility</p:attrName>
                                        </p:attrNameLst>
                                      </p:cBhvr>
                                      <p:to>
                                        <p:strVal val="visible"/>
                                      </p:to>
                                    </p:set>
                                    <p:animEffect transition="in" filter="circle(in)">
                                      <p:cBhvr>
                                        <p:cTn id="37" dur="2000"/>
                                        <p:tgtEl>
                                          <p:spTgt spid="7">
                                            <p:graphicEl>
                                              <a:dgm id="{78CD56D8-6C9F-49F7-9F10-39E95A236F46}"/>
                                            </p:graphicEl>
                                          </p:spTgt>
                                        </p:tgtEl>
                                      </p:cBhvr>
                                    </p:animEffect>
                                  </p:childTnLst>
                                </p:cTn>
                              </p:par>
                              <p:par>
                                <p:cTn id="38" presetID="6" presetClass="entr" presetSubtype="16" fill="hold" grpId="0" nodeType="withEffect">
                                  <p:stCondLst>
                                    <p:cond delay="0"/>
                                  </p:stCondLst>
                                  <p:childTnLst>
                                    <p:set>
                                      <p:cBhvr>
                                        <p:cTn id="39" dur="1" fill="hold">
                                          <p:stCondLst>
                                            <p:cond delay="0"/>
                                          </p:stCondLst>
                                        </p:cTn>
                                        <p:tgtEl>
                                          <p:spTgt spid="7">
                                            <p:graphicEl>
                                              <a:dgm id="{9231EC99-7B9D-44FE-B461-7672B248AC3D}"/>
                                            </p:graphicEl>
                                          </p:spTgt>
                                        </p:tgtEl>
                                        <p:attrNameLst>
                                          <p:attrName>style.visibility</p:attrName>
                                        </p:attrNameLst>
                                      </p:cBhvr>
                                      <p:to>
                                        <p:strVal val="visible"/>
                                      </p:to>
                                    </p:set>
                                    <p:animEffect transition="in" filter="circle(in)">
                                      <p:cBhvr>
                                        <p:cTn id="40" dur="2000"/>
                                        <p:tgtEl>
                                          <p:spTgt spid="7">
                                            <p:graphicEl>
                                              <a:dgm id="{9231EC99-7B9D-44FE-B461-7672B248AC3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7" grpId="0">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6FAF-F186-1E2D-4E58-D3A7C0F7E418}"/>
              </a:ext>
            </a:extLst>
          </p:cNvPr>
          <p:cNvSpPr>
            <a:spLocks noGrp="1"/>
          </p:cNvSpPr>
          <p:nvPr>
            <p:ph type="title"/>
          </p:nvPr>
        </p:nvSpPr>
        <p:spPr/>
        <p:txBody>
          <a:bodyPr>
            <a:normAutofit fontScale="90000"/>
          </a:bodyPr>
          <a:lstStyle/>
          <a:p>
            <a:r>
              <a:rPr lang="en-US" sz="8000" b="1" baseline="0" dirty="0"/>
              <a:t>Squad RTOS communication (TCP/IP)</a:t>
            </a:r>
            <a:br>
              <a:rPr lang="en-US" sz="8000" b="1" baseline="0" dirty="0"/>
            </a:br>
            <a:endParaRPr lang="en-GB" dirty="0"/>
          </a:p>
        </p:txBody>
      </p:sp>
    </p:spTree>
    <p:extLst>
      <p:ext uri="{BB962C8B-B14F-4D97-AF65-F5344CB8AC3E}">
        <p14:creationId xmlns:p14="http://schemas.microsoft.com/office/powerpoint/2010/main" val="3774337825"/>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he Hand"/>
              <a:ea typeface="+mn-ea"/>
              <a:cs typeface="+mn-cs"/>
            </a:endParaRPr>
          </a:p>
        </p:txBody>
      </p:sp>
      <p:sp>
        <p:nvSpPr>
          <p:cNvPr id="2" name="Title 1">
            <a:extLst>
              <a:ext uri="{FF2B5EF4-FFF2-40B4-BE49-F238E27FC236}">
                <a16:creationId xmlns:a16="http://schemas.microsoft.com/office/drawing/2014/main" id="{3DA5AF96-6ED6-089B-311B-46E7C3353CEC}"/>
              </a:ext>
            </a:extLst>
          </p:cNvPr>
          <p:cNvSpPr>
            <a:spLocks noGrp="1"/>
          </p:cNvSpPr>
          <p:nvPr>
            <p:ph type="title"/>
          </p:nvPr>
        </p:nvSpPr>
        <p:spPr>
          <a:xfrm>
            <a:off x="630936" y="640080"/>
            <a:ext cx="4818888" cy="1481328"/>
          </a:xfrm>
        </p:spPr>
        <p:txBody>
          <a:bodyPr anchor="b">
            <a:normAutofit/>
          </a:bodyPr>
          <a:lstStyle/>
          <a:p>
            <a:pPr>
              <a:lnSpc>
                <a:spcPct val="90000"/>
              </a:lnSpc>
            </a:pPr>
            <a:r>
              <a:rPr lang="en-GB"/>
              <a:t>WHY USE TCP/IP?</a:t>
            </a:r>
          </a:p>
        </p:txBody>
      </p:sp>
      <p:sp>
        <p:nvSpPr>
          <p:cNvPr id="17"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D58717"/>
          </a:solidFill>
          <a:ln w="38100" cap="rnd">
            <a:solidFill>
              <a:srgbClr val="D5871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he Hand"/>
              <a:ea typeface="+mn-ea"/>
              <a:cs typeface="+mn-cs"/>
            </a:endParaRPr>
          </a:p>
        </p:txBody>
      </p:sp>
      <p:sp>
        <p:nvSpPr>
          <p:cNvPr id="3" name="Content Placeholder 2">
            <a:extLst>
              <a:ext uri="{FF2B5EF4-FFF2-40B4-BE49-F238E27FC236}">
                <a16:creationId xmlns:a16="http://schemas.microsoft.com/office/drawing/2014/main" id="{7A7C3091-2A9D-66BF-0090-48C484549244}"/>
              </a:ext>
            </a:extLst>
          </p:cNvPr>
          <p:cNvSpPr>
            <a:spLocks noGrp="1"/>
          </p:cNvSpPr>
          <p:nvPr>
            <p:ph idx="1"/>
          </p:nvPr>
        </p:nvSpPr>
        <p:spPr>
          <a:xfrm>
            <a:off x="630936" y="2660904"/>
            <a:ext cx="4818888" cy="3547872"/>
          </a:xfrm>
        </p:spPr>
        <p:txBody>
          <a:bodyPr anchor="t">
            <a:normAutofit/>
          </a:bodyPr>
          <a:lstStyle/>
          <a:p>
            <a:pPr>
              <a:lnSpc>
                <a:spcPct val="100000"/>
              </a:lnSpc>
            </a:pPr>
            <a:r>
              <a:rPr lang="en-GB" b="1" dirty="0"/>
              <a:t>So the microcontroller wont be embedded in its own place only and will be able to communicate with outside devices.</a:t>
            </a:r>
          </a:p>
          <a:p>
            <a:pPr>
              <a:lnSpc>
                <a:spcPct val="100000"/>
              </a:lnSpc>
            </a:pPr>
            <a:r>
              <a:rPr lang="en-GB" b="1" dirty="0"/>
              <a:t> This allows the use of public IPs and for anyone to be able to access it from anywhere.</a:t>
            </a:r>
          </a:p>
          <a:p>
            <a:pPr>
              <a:lnSpc>
                <a:spcPct val="100000"/>
              </a:lnSpc>
            </a:pPr>
            <a:r>
              <a:rPr lang="en-GB" b="1" dirty="0"/>
              <a:t>It also opens access to IOT(Internet Of Things) so users will be able to make applications using IOT.</a:t>
            </a:r>
          </a:p>
          <a:p>
            <a:pPr>
              <a:lnSpc>
                <a:spcPct val="100000"/>
              </a:lnSpc>
              <a:buNone/>
            </a:pPr>
            <a:endParaRPr lang="en-GB" dirty="0"/>
          </a:p>
          <a:p>
            <a:pPr>
              <a:lnSpc>
                <a:spcPct val="100000"/>
              </a:lnSpc>
              <a:buNone/>
            </a:pPr>
            <a:endParaRPr lang="en-GB" dirty="0"/>
          </a:p>
        </p:txBody>
      </p:sp>
      <mc:AlternateContent xmlns:mc="http://schemas.openxmlformats.org/markup-compatibility/2006" xmlns:p14="http://schemas.microsoft.com/office/powerpoint/2010/main">
        <mc:Choice Requires="p14">
          <p:contentPart p14:bwMode="auto" r:id="rId2">
            <p14:nvContentPartPr>
              <p14:cNvPr id="18" name="Ink 13">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18" name="Ink 13">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19" name="Graphic 6" descr="Programmer">
            <a:extLst>
              <a:ext uri="{FF2B5EF4-FFF2-40B4-BE49-F238E27FC236}">
                <a16:creationId xmlns:a16="http://schemas.microsoft.com/office/drawing/2014/main" id="{FD9E0703-A449-99FE-B908-7DFB18FD766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19521849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5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5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he Hand"/>
              <a:ea typeface="+mn-ea"/>
              <a:cs typeface="+mn-cs"/>
            </a:endParaRPr>
          </a:p>
        </p:txBody>
      </p:sp>
      <p:sp useBgFill="1">
        <p:nvSpPr>
          <p:cNvPr id="12" name="Rectangle 11">
            <a:extLst>
              <a:ext uri="{FF2B5EF4-FFF2-40B4-BE49-F238E27FC236}">
                <a16:creationId xmlns:a16="http://schemas.microsoft.com/office/drawing/2014/main" id="{8A94871E-96FC-4ADE-815B-41A636E34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he Hand"/>
              <a:ea typeface="+mn-ea"/>
              <a:cs typeface="+mn-cs"/>
            </a:endParaRPr>
          </a:p>
        </p:txBody>
      </p:sp>
      <p:sp>
        <p:nvSpPr>
          <p:cNvPr id="2" name="Title 1">
            <a:extLst>
              <a:ext uri="{FF2B5EF4-FFF2-40B4-BE49-F238E27FC236}">
                <a16:creationId xmlns:a16="http://schemas.microsoft.com/office/drawing/2014/main" id="{1BA5E90D-85F6-E3D0-2418-6AAFD444A697}"/>
              </a:ext>
            </a:extLst>
          </p:cNvPr>
          <p:cNvSpPr>
            <a:spLocks noGrp="1"/>
          </p:cNvSpPr>
          <p:nvPr>
            <p:ph type="title"/>
          </p:nvPr>
        </p:nvSpPr>
        <p:spPr>
          <a:xfrm>
            <a:off x="640080" y="320040"/>
            <a:ext cx="6692827" cy="3892669"/>
          </a:xfrm>
        </p:spPr>
        <p:txBody>
          <a:bodyPr vert="horz" lIns="91440" tIns="45720" rIns="91440" bIns="45720" rtlCol="0" anchor="b">
            <a:normAutofit/>
          </a:bodyPr>
          <a:lstStyle/>
          <a:p>
            <a:r>
              <a:rPr lang="en-US" sz="9600"/>
              <a:t>TCP/IP Layers:</a:t>
            </a:r>
          </a:p>
        </p:txBody>
      </p:sp>
      <p:sp>
        <p:nvSpPr>
          <p:cNvPr id="14"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2" y="4409267"/>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D58717"/>
          </a:solidFill>
          <a:ln w="38100" cap="rnd">
            <a:solidFill>
              <a:srgbClr val="D5871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he Hand"/>
              <a:ea typeface="+mn-ea"/>
              <a:cs typeface="+mn-cs"/>
            </a:endParaRPr>
          </a:p>
        </p:txBody>
      </p:sp>
      <p:pic>
        <p:nvPicPr>
          <p:cNvPr id="5" name="Content Placeholder 4" descr="A blue screen with black text&#10;&#10;Description automatically generated">
            <a:extLst>
              <a:ext uri="{FF2B5EF4-FFF2-40B4-BE49-F238E27FC236}">
                <a16:creationId xmlns:a16="http://schemas.microsoft.com/office/drawing/2014/main" id="{4F1A54BF-68F0-8E21-D247-0F3289A8A0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83558" y="320040"/>
            <a:ext cx="3683340" cy="6190488"/>
          </a:xfrm>
          <a:prstGeom prst="rect">
            <a:avLst/>
          </a:prstGeom>
        </p:spPr>
      </p:pic>
    </p:spTree>
    <p:extLst>
      <p:ext uri="{BB962C8B-B14F-4D97-AF65-F5344CB8AC3E}">
        <p14:creationId xmlns:p14="http://schemas.microsoft.com/office/powerpoint/2010/main" val="2821204664"/>
      </p:ext>
    </p:extLst>
  </p:cSld>
  <p:clrMapOvr>
    <a:masterClrMapping/>
  </p:clrMapOvr>
  <p:transition spd="med">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3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he Hand"/>
              <a:ea typeface="+mn-ea"/>
              <a:cs typeface="+mn-cs"/>
            </a:endParaRPr>
          </a:p>
        </p:txBody>
      </p:sp>
      <p:sp>
        <p:nvSpPr>
          <p:cNvPr id="2" name="Title 1">
            <a:extLst>
              <a:ext uri="{FF2B5EF4-FFF2-40B4-BE49-F238E27FC236}">
                <a16:creationId xmlns:a16="http://schemas.microsoft.com/office/drawing/2014/main" id="{31A866A5-6FB2-EBCD-ECE4-3C927A8E5B1E}"/>
              </a:ext>
            </a:extLst>
          </p:cNvPr>
          <p:cNvSpPr>
            <a:spLocks noGrp="1"/>
          </p:cNvSpPr>
          <p:nvPr>
            <p:ph type="title"/>
          </p:nvPr>
        </p:nvSpPr>
        <p:spPr>
          <a:xfrm>
            <a:off x="640080" y="325369"/>
            <a:ext cx="4368602" cy="1956841"/>
          </a:xfrm>
        </p:spPr>
        <p:txBody>
          <a:bodyPr vert="horz" lIns="91440" tIns="45720" rIns="91440" bIns="45720" rtlCol="0" anchor="b">
            <a:normAutofit/>
          </a:bodyPr>
          <a:lstStyle/>
          <a:p>
            <a:pPr>
              <a:lnSpc>
                <a:spcPct val="90000"/>
              </a:lnSpc>
            </a:pPr>
            <a:r>
              <a:rPr lang="en-US" sz="6600" dirty="0"/>
              <a:t>Data Link Layer:</a:t>
            </a:r>
          </a:p>
        </p:txBody>
      </p:sp>
      <p:sp>
        <p:nvSpPr>
          <p:cNvPr id="43"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D58717"/>
          </a:solidFill>
          <a:ln w="38100" cap="rnd">
            <a:solidFill>
              <a:srgbClr val="D5871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he Hand"/>
              <a:ea typeface="+mn-ea"/>
              <a:cs typeface="+mn-cs"/>
            </a:endParaRPr>
          </a:p>
        </p:txBody>
      </p:sp>
      <p:sp>
        <p:nvSpPr>
          <p:cNvPr id="3" name="Content Placeholder 2">
            <a:extLst>
              <a:ext uri="{FF2B5EF4-FFF2-40B4-BE49-F238E27FC236}">
                <a16:creationId xmlns:a16="http://schemas.microsoft.com/office/drawing/2014/main" id="{4A1567CF-42B3-C24C-FAEF-4B37A0E96B28}"/>
              </a:ext>
            </a:extLst>
          </p:cNvPr>
          <p:cNvSpPr>
            <a:spLocks noGrp="1"/>
          </p:cNvSpPr>
          <p:nvPr>
            <p:ph idx="1"/>
          </p:nvPr>
        </p:nvSpPr>
        <p:spPr>
          <a:xfrm>
            <a:off x="640080" y="2905125"/>
            <a:ext cx="4243589" cy="3288442"/>
          </a:xfrm>
        </p:spPr>
        <p:txBody>
          <a:bodyPr vert="horz" lIns="91440" tIns="45720" rIns="91440" bIns="45720" rtlCol="0">
            <a:normAutofit/>
          </a:bodyPr>
          <a:lstStyle/>
          <a:p>
            <a:pPr marL="0" indent="0">
              <a:buNone/>
            </a:pPr>
            <a:r>
              <a:rPr lang="en-US" b="1" dirty="0"/>
              <a:t>In this layer we used the ethernet protocol to be able to transmit data over a LAN</a:t>
            </a:r>
            <a:r>
              <a:rPr lang="en-GB" b="1" dirty="0"/>
              <a:t>.</a:t>
            </a:r>
            <a:endParaRPr lang="en-US" b="1" dirty="0"/>
          </a:p>
        </p:txBody>
      </p:sp>
      <p:pic>
        <p:nvPicPr>
          <p:cNvPr id="5" name="Picture 4" descr="A digital network connection">
            <a:extLst>
              <a:ext uri="{FF2B5EF4-FFF2-40B4-BE49-F238E27FC236}">
                <a16:creationId xmlns:a16="http://schemas.microsoft.com/office/drawing/2014/main" id="{3FA75DC8-C614-760C-7A06-A4F8A776AAD7}"/>
              </a:ext>
            </a:extLst>
          </p:cNvPr>
          <p:cNvPicPr>
            <a:picLocks noChangeAspect="1"/>
          </p:cNvPicPr>
          <p:nvPr/>
        </p:nvPicPr>
        <p:blipFill rotWithShape="1">
          <a:blip r:embed="rId2"/>
          <a:srcRect r="1524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945213904"/>
      </p:ext>
    </p:extLst>
  </p:cSld>
  <p:clrMapOvr>
    <a:masterClrMapping/>
  </p:clrMapOvr>
  <p:transition spd="med">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he Hand"/>
              <a:ea typeface="+mn-ea"/>
              <a:cs typeface="+mn-cs"/>
            </a:endParaRPr>
          </a:p>
        </p:txBody>
      </p:sp>
      <p:sp>
        <p:nvSpPr>
          <p:cNvPr id="2" name="Title 1">
            <a:extLst>
              <a:ext uri="{FF2B5EF4-FFF2-40B4-BE49-F238E27FC236}">
                <a16:creationId xmlns:a16="http://schemas.microsoft.com/office/drawing/2014/main" id="{31C125BF-66C0-0BF9-0F8D-857426499202}"/>
              </a:ext>
            </a:extLst>
          </p:cNvPr>
          <p:cNvSpPr>
            <a:spLocks noGrp="1"/>
          </p:cNvSpPr>
          <p:nvPr>
            <p:ph type="title"/>
          </p:nvPr>
        </p:nvSpPr>
        <p:spPr>
          <a:xfrm>
            <a:off x="640080" y="325369"/>
            <a:ext cx="4368602" cy="1956841"/>
          </a:xfrm>
        </p:spPr>
        <p:txBody>
          <a:bodyPr anchor="b">
            <a:normAutofit/>
          </a:bodyPr>
          <a:lstStyle/>
          <a:p>
            <a:pPr>
              <a:lnSpc>
                <a:spcPct val="90000"/>
              </a:lnSpc>
            </a:pPr>
            <a:r>
              <a:rPr lang="en-GB" sz="6600" dirty="0"/>
              <a:t>Network Layer:</a:t>
            </a:r>
          </a:p>
        </p:txBody>
      </p:sp>
      <p:sp>
        <p:nvSpPr>
          <p:cNvPr id="16"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D58717"/>
          </a:solidFill>
          <a:ln w="38100" cap="rnd">
            <a:solidFill>
              <a:srgbClr val="D5871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he Hand"/>
              <a:ea typeface="+mn-ea"/>
              <a:cs typeface="+mn-cs"/>
            </a:endParaRPr>
          </a:p>
        </p:txBody>
      </p:sp>
      <p:sp>
        <p:nvSpPr>
          <p:cNvPr id="17" name="Content Placeholder 2">
            <a:extLst>
              <a:ext uri="{FF2B5EF4-FFF2-40B4-BE49-F238E27FC236}">
                <a16:creationId xmlns:a16="http://schemas.microsoft.com/office/drawing/2014/main" id="{8054E1B6-3F25-D71E-4EA8-DDC7C8F7A22C}"/>
              </a:ext>
            </a:extLst>
          </p:cNvPr>
          <p:cNvSpPr>
            <a:spLocks noGrp="1"/>
          </p:cNvSpPr>
          <p:nvPr>
            <p:ph idx="1"/>
          </p:nvPr>
        </p:nvSpPr>
        <p:spPr>
          <a:xfrm>
            <a:off x="640080" y="2872899"/>
            <a:ext cx="4243589" cy="3320668"/>
          </a:xfrm>
        </p:spPr>
        <p:txBody>
          <a:bodyPr>
            <a:normAutofit/>
          </a:bodyPr>
          <a:lstStyle/>
          <a:p>
            <a:pPr>
              <a:buNone/>
            </a:pPr>
            <a:r>
              <a:rPr lang="en-GB" b="1" dirty="0"/>
              <a:t>   This layer is responsible for providing logical addressing and routing services to enable communication between different networks.</a:t>
            </a:r>
          </a:p>
          <a:p>
            <a:pPr>
              <a:buNone/>
            </a:pPr>
            <a:r>
              <a:rPr lang="en-GB" b="1" dirty="0"/>
              <a:t>    In this layer we used the IP protocol.</a:t>
            </a:r>
          </a:p>
        </p:txBody>
      </p:sp>
      <p:pic>
        <p:nvPicPr>
          <p:cNvPr id="18" name="Picture 4" descr="Sphere of mesh and nodes">
            <a:extLst>
              <a:ext uri="{FF2B5EF4-FFF2-40B4-BE49-F238E27FC236}">
                <a16:creationId xmlns:a16="http://schemas.microsoft.com/office/drawing/2014/main" id="{9D25D434-0FF7-B124-6355-28E3021340DA}"/>
              </a:ext>
            </a:extLst>
          </p:cNvPr>
          <p:cNvPicPr>
            <a:picLocks noChangeAspect="1"/>
          </p:cNvPicPr>
          <p:nvPr/>
        </p:nvPicPr>
        <p:blipFill rotWithShape="1">
          <a:blip r:embed="rId2"/>
          <a:srcRect l="2477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601869517"/>
      </p:ext>
    </p:extLst>
  </p:cSld>
  <p:clrMapOvr>
    <a:masterClrMapping/>
  </p:clrMapOvr>
  <p:transition spd="med">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xEl>
                                              <p:pRg st="0" end="0"/>
                                            </p:txEl>
                                          </p:spTgt>
                                        </p:tgtEl>
                                        <p:attrNameLst>
                                          <p:attrName>style.visibility</p:attrName>
                                        </p:attrNameLst>
                                      </p:cBhvr>
                                      <p:to>
                                        <p:strVal val="visible"/>
                                      </p:to>
                                    </p:set>
                                    <p:animEffect transition="in" filter="fade">
                                      <p:cBhvr>
                                        <p:cTn id="10" dur="500"/>
                                        <p:tgtEl>
                                          <p:spTgt spid="1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xEl>
                                              <p:pRg st="1" end="1"/>
                                            </p:txEl>
                                          </p:spTgt>
                                        </p:tgtEl>
                                        <p:attrNameLst>
                                          <p:attrName>style.visibility</p:attrName>
                                        </p:attrNameLst>
                                      </p:cBhvr>
                                      <p:to>
                                        <p:strVal val="visible"/>
                                      </p:to>
                                    </p:set>
                                    <p:animEffect transition="in" filter="fade">
                                      <p:cBhvr>
                                        <p:cTn id="15" dur="500"/>
                                        <p:tgtEl>
                                          <p:spTgt spid="1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he Hand"/>
              <a:ea typeface="+mn-ea"/>
              <a:cs typeface="+mn-cs"/>
            </a:endParaRPr>
          </a:p>
        </p:txBody>
      </p:sp>
      <p:sp>
        <p:nvSpPr>
          <p:cNvPr id="2" name="Title 1">
            <a:extLst>
              <a:ext uri="{FF2B5EF4-FFF2-40B4-BE49-F238E27FC236}">
                <a16:creationId xmlns:a16="http://schemas.microsoft.com/office/drawing/2014/main" id="{E7190AA1-4DBE-8D80-E47E-6210981B59C5}"/>
              </a:ext>
            </a:extLst>
          </p:cNvPr>
          <p:cNvSpPr>
            <a:spLocks noGrp="1"/>
          </p:cNvSpPr>
          <p:nvPr>
            <p:ph type="title"/>
          </p:nvPr>
        </p:nvSpPr>
        <p:spPr>
          <a:xfrm>
            <a:off x="640080" y="325369"/>
            <a:ext cx="4368602" cy="1956841"/>
          </a:xfrm>
        </p:spPr>
        <p:txBody>
          <a:bodyPr anchor="b">
            <a:normAutofit/>
          </a:bodyPr>
          <a:lstStyle/>
          <a:p>
            <a:pPr>
              <a:lnSpc>
                <a:spcPct val="90000"/>
              </a:lnSpc>
            </a:pPr>
            <a:r>
              <a:rPr lang="en-GB" sz="6600" dirty="0"/>
              <a:t>Transport Layer:</a:t>
            </a:r>
          </a:p>
        </p:txBody>
      </p:sp>
      <p:sp>
        <p:nvSpPr>
          <p:cNvPr id="1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D58717"/>
          </a:solidFill>
          <a:ln w="38100" cap="rnd">
            <a:solidFill>
              <a:srgbClr val="D5871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he Hand"/>
              <a:ea typeface="+mn-ea"/>
              <a:cs typeface="+mn-cs"/>
            </a:endParaRPr>
          </a:p>
        </p:txBody>
      </p:sp>
      <p:sp>
        <p:nvSpPr>
          <p:cNvPr id="3" name="Content Placeholder 2">
            <a:extLst>
              <a:ext uri="{FF2B5EF4-FFF2-40B4-BE49-F238E27FC236}">
                <a16:creationId xmlns:a16="http://schemas.microsoft.com/office/drawing/2014/main" id="{76217010-3E49-061F-1F7C-CB455E28DF29}"/>
              </a:ext>
            </a:extLst>
          </p:cNvPr>
          <p:cNvSpPr>
            <a:spLocks noGrp="1"/>
          </p:cNvSpPr>
          <p:nvPr>
            <p:ph idx="1"/>
          </p:nvPr>
        </p:nvSpPr>
        <p:spPr>
          <a:xfrm>
            <a:off x="640080" y="2872899"/>
            <a:ext cx="4243589" cy="3320668"/>
          </a:xfrm>
        </p:spPr>
        <p:txBody>
          <a:bodyPr>
            <a:normAutofit/>
          </a:bodyPr>
          <a:lstStyle/>
          <a:p>
            <a:pPr>
              <a:buNone/>
            </a:pPr>
            <a:r>
              <a:rPr lang="en-GB" b="1" dirty="0"/>
              <a:t>   It provides essential services for ensuring reliable and efficient communication between applications running on different devices on a network.</a:t>
            </a:r>
          </a:p>
        </p:txBody>
      </p:sp>
      <p:pic>
        <p:nvPicPr>
          <p:cNvPr id="5" name="Picture 4" descr="Cargo shipping containers in a pile and on a semi-truck at a harbour">
            <a:extLst>
              <a:ext uri="{FF2B5EF4-FFF2-40B4-BE49-F238E27FC236}">
                <a16:creationId xmlns:a16="http://schemas.microsoft.com/office/drawing/2014/main" id="{F3D4780E-EAC0-48C0-7CA9-2A420E3EED74}"/>
              </a:ext>
            </a:extLst>
          </p:cNvPr>
          <p:cNvPicPr>
            <a:picLocks noChangeAspect="1"/>
          </p:cNvPicPr>
          <p:nvPr/>
        </p:nvPicPr>
        <p:blipFill rotWithShape="1">
          <a:blip r:embed="rId2"/>
          <a:srcRect l="21936" r="2837"/>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62541644"/>
      </p:ext>
    </p:extLst>
  </p:cSld>
  <p:clrMapOvr>
    <a:masterClrMapping/>
  </p:clrMapOvr>
  <p:transition spd="med">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he Hand"/>
              <a:ea typeface="+mn-ea"/>
              <a:cs typeface="+mn-cs"/>
            </a:endParaRPr>
          </a:p>
        </p:txBody>
      </p:sp>
      <p:sp>
        <p:nvSpPr>
          <p:cNvPr id="2" name="Title 1">
            <a:extLst>
              <a:ext uri="{FF2B5EF4-FFF2-40B4-BE49-F238E27FC236}">
                <a16:creationId xmlns:a16="http://schemas.microsoft.com/office/drawing/2014/main" id="{9673468F-2CA3-6F54-7F06-BD87CEA0D81E}"/>
              </a:ext>
            </a:extLst>
          </p:cNvPr>
          <p:cNvSpPr>
            <a:spLocks noGrp="1"/>
          </p:cNvSpPr>
          <p:nvPr>
            <p:ph type="title"/>
          </p:nvPr>
        </p:nvSpPr>
        <p:spPr>
          <a:xfrm>
            <a:off x="841248" y="548640"/>
            <a:ext cx="3419540" cy="5431536"/>
          </a:xfrm>
        </p:spPr>
        <p:txBody>
          <a:bodyPr>
            <a:normAutofit/>
          </a:bodyPr>
          <a:lstStyle/>
          <a:p>
            <a:r>
              <a:rPr lang="en-GB" sz="4200" dirty="0"/>
              <a:t>Application Layer:</a:t>
            </a:r>
          </a:p>
        </p:txBody>
      </p:sp>
      <p:sp>
        <p:nvSpPr>
          <p:cNvPr id="10" name="Rectangle 6">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39411"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rgbClr val="D58717"/>
          </a:solidFill>
          <a:ln w="41275" cap="rnd">
            <a:solidFill>
              <a:srgbClr val="D5871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he Hand"/>
              <a:ea typeface="+mn-ea"/>
              <a:cs typeface="+mn-cs"/>
            </a:endParaRPr>
          </a:p>
        </p:txBody>
      </p:sp>
      <p:sp>
        <p:nvSpPr>
          <p:cNvPr id="24" name="Content Placeholder 2">
            <a:extLst>
              <a:ext uri="{FF2B5EF4-FFF2-40B4-BE49-F238E27FC236}">
                <a16:creationId xmlns:a16="http://schemas.microsoft.com/office/drawing/2014/main" id="{592F05B4-A4CB-FAE6-8F10-762305C39F1C}"/>
              </a:ext>
            </a:extLst>
          </p:cNvPr>
          <p:cNvSpPr>
            <a:spLocks noGrp="1"/>
          </p:cNvSpPr>
          <p:nvPr>
            <p:ph idx="1"/>
          </p:nvPr>
        </p:nvSpPr>
        <p:spPr>
          <a:xfrm>
            <a:off x="5298595" y="552091"/>
            <a:ext cx="6052158" cy="5431536"/>
          </a:xfrm>
        </p:spPr>
        <p:txBody>
          <a:bodyPr anchor="ctr">
            <a:normAutofit/>
          </a:bodyPr>
          <a:lstStyle/>
          <a:p>
            <a:pPr>
              <a:buNone/>
            </a:pPr>
            <a:r>
              <a:rPr lang="en-GB" b="1" dirty="0"/>
              <a:t>  The Application Layer in TCP provides essential services for enabling applications to communicate with each other over a network. </a:t>
            </a:r>
          </a:p>
          <a:p>
            <a:pPr>
              <a:buNone/>
            </a:pPr>
            <a:r>
              <a:rPr lang="en-GB" b="1" dirty="0"/>
              <a:t>   In this layer we use the HTTPs protocol.</a:t>
            </a:r>
          </a:p>
        </p:txBody>
      </p:sp>
    </p:spTree>
    <p:extLst>
      <p:ext uri="{BB962C8B-B14F-4D97-AF65-F5344CB8AC3E}">
        <p14:creationId xmlns:p14="http://schemas.microsoft.com/office/powerpoint/2010/main" val="116118657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wipe(down)">
                                      <p:cBhvr>
                                        <p:cTn id="7" dur="500"/>
                                        <p:tgtEl>
                                          <p:spTgt spid="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4">
                                            <p:txEl>
                                              <p:pRg st="1" end="1"/>
                                            </p:txEl>
                                          </p:spTgt>
                                        </p:tgtEl>
                                        <p:attrNameLst>
                                          <p:attrName>style.visibility</p:attrName>
                                        </p:attrNameLst>
                                      </p:cBhvr>
                                      <p:to>
                                        <p:strVal val="visible"/>
                                      </p:to>
                                    </p:set>
                                    <p:animEffect transition="in" filter="wipe(down)">
                                      <p:cBhvr>
                                        <p:cTn id="12" dur="500"/>
                                        <p:tgtEl>
                                          <p:spTgt spid="2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bldLst>
  </p:timing>
</p:sld>
</file>

<file path=ppt/slides/slide360.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شكل بيضاوي 3">
            <a:extLst>
              <a:ext uri="{FF2B5EF4-FFF2-40B4-BE49-F238E27FC236}">
                <a16:creationId xmlns:a16="http://schemas.microsoft.com/office/drawing/2014/main" id="{664D8A62-EDA2-681B-5526-AB0D50C4896A}"/>
              </a:ext>
            </a:extLst>
          </p:cNvPr>
          <p:cNvSpPr/>
          <p:nvPr/>
        </p:nvSpPr>
        <p:spPr>
          <a:xfrm>
            <a:off x="6245524" y="1039483"/>
            <a:ext cx="4968815" cy="4779034"/>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5" name="مربع نص 4">
            <a:extLst>
              <a:ext uri="{FF2B5EF4-FFF2-40B4-BE49-F238E27FC236}">
                <a16:creationId xmlns:a16="http://schemas.microsoft.com/office/drawing/2014/main" id="{F3602372-0BEE-8395-A798-DFEEF2219F8E}"/>
              </a:ext>
            </a:extLst>
          </p:cNvPr>
          <p:cNvSpPr txBox="1"/>
          <p:nvPr/>
        </p:nvSpPr>
        <p:spPr>
          <a:xfrm>
            <a:off x="-6015487" y="543177"/>
            <a:ext cx="5641676" cy="4339650"/>
          </a:xfrm>
          <a:prstGeom prst="rect">
            <a:avLst/>
          </a:prstGeom>
          <a:noFill/>
        </p:spPr>
        <p:txBody>
          <a:bodyPr wrap="square" rtlCol="1">
            <a:spAutoFit/>
          </a:bodyPr>
          <a:lstStyle/>
          <a:p>
            <a:pPr algn="l" rtl="0"/>
            <a:r>
              <a:rPr lang="en-US" sz="7200" b="1" u="sng" dirty="0">
                <a:solidFill>
                  <a:schemeClr val="bg1"/>
                </a:solidFill>
              </a:rPr>
              <a:t>SECURITY</a:t>
            </a:r>
          </a:p>
          <a:p>
            <a:pPr algn="l" rtl="0"/>
            <a:endParaRPr lang="en-US" sz="1600" dirty="0">
              <a:solidFill>
                <a:schemeClr val="bg1"/>
              </a:solidFill>
            </a:endParaRPr>
          </a:p>
          <a:p>
            <a:pPr algn="l" rtl="0"/>
            <a:endParaRPr lang="en-US" sz="1600" dirty="0">
              <a:solidFill>
                <a:schemeClr val="bg1"/>
              </a:solidFill>
            </a:endParaRPr>
          </a:p>
          <a:p>
            <a:pPr algn="l" rtl="0"/>
            <a:endParaRPr lang="en-US" sz="1600" dirty="0">
              <a:solidFill>
                <a:schemeClr val="bg1"/>
              </a:solidFill>
            </a:endParaRPr>
          </a:p>
          <a:p>
            <a:pPr algn="l" rtl="0"/>
            <a:r>
              <a:rPr lang="en-US" sz="2800" b="1" dirty="0">
                <a:solidFill>
                  <a:schemeClr val="bg1"/>
                </a:solidFill>
              </a:rPr>
              <a:t>CONFIDENTIALITY: -</a:t>
            </a:r>
          </a:p>
          <a:p>
            <a:pPr algn="l" rtl="0"/>
            <a:endParaRPr lang="en-US" sz="1600" dirty="0">
              <a:solidFill>
                <a:schemeClr val="bg1"/>
              </a:solidFill>
            </a:endParaRPr>
          </a:p>
          <a:p>
            <a:pPr algn="l" rtl="0"/>
            <a:endParaRPr lang="en-US" sz="1600" dirty="0">
              <a:solidFill>
                <a:schemeClr val="bg1"/>
              </a:solidFill>
            </a:endParaRPr>
          </a:p>
          <a:p>
            <a:pPr algn="l" rtl="0"/>
            <a:endParaRPr lang="en-US" sz="1600" dirty="0">
              <a:solidFill>
                <a:schemeClr val="bg1"/>
              </a:solidFill>
            </a:endParaRPr>
          </a:p>
          <a:p>
            <a:pPr algn="just" rtl="0"/>
            <a:r>
              <a:rPr lang="en-US" sz="1600" dirty="0">
                <a:solidFill>
                  <a:schemeClr val="bg1"/>
                </a:solidFill>
              </a:rPr>
              <a:t>The first step we took to implement confidentiality is that we used a server that generates a token that consists of 128 bit of digits that changes every time our user needs to access the services that we provide and not only this we also use face recognition to make sure of the permissions of this user.</a:t>
            </a:r>
          </a:p>
        </p:txBody>
      </p:sp>
    </p:spTree>
    <p:extLst>
      <p:ext uri="{BB962C8B-B14F-4D97-AF65-F5344CB8AC3E}">
        <p14:creationId xmlns:p14="http://schemas.microsoft.com/office/powerpoint/2010/main" val="135287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8.33333E-7 -1.85185E-6 L 0.4957 -0.00347 " pathEditMode="relative" rAng="0" ptsTypes="AA">
                                      <p:cBhvr>
                                        <p:cTn id="6" dur="2000" fill="hold"/>
                                        <p:tgtEl>
                                          <p:spTgt spid="5"/>
                                        </p:tgtEl>
                                        <p:attrNameLst>
                                          <p:attrName>ppt_x</p:attrName>
                                          <p:attrName>ppt_y</p:attrName>
                                        </p:attrNameLst>
                                      </p:cBhvr>
                                      <p:rCtr x="24792" y="-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مجموعة 8">
            <a:extLst>
              <a:ext uri="{FF2B5EF4-FFF2-40B4-BE49-F238E27FC236}">
                <a16:creationId xmlns:a16="http://schemas.microsoft.com/office/drawing/2014/main" id="{259AEE7A-CBC1-2E29-95DF-E5B41980380D}"/>
              </a:ext>
            </a:extLst>
          </p:cNvPr>
          <p:cNvGrpSpPr/>
          <p:nvPr/>
        </p:nvGrpSpPr>
        <p:grpSpPr>
          <a:xfrm>
            <a:off x="3172969" y="-21566"/>
            <a:ext cx="12694976" cy="6879566"/>
            <a:chOff x="3174521" y="-21566"/>
            <a:chExt cx="12694976" cy="6879566"/>
          </a:xfrm>
        </p:grpSpPr>
        <p:grpSp>
          <p:nvGrpSpPr>
            <p:cNvPr id="7" name="مجموعة 6">
              <a:extLst>
                <a:ext uri="{FF2B5EF4-FFF2-40B4-BE49-F238E27FC236}">
                  <a16:creationId xmlns:a16="http://schemas.microsoft.com/office/drawing/2014/main" id="{AD31ACBD-B4D1-9398-C994-C6D7BA4D53F4}"/>
                </a:ext>
              </a:extLst>
            </p:cNvPr>
            <p:cNvGrpSpPr/>
            <p:nvPr/>
          </p:nvGrpSpPr>
          <p:grpSpPr>
            <a:xfrm>
              <a:off x="3174521" y="-21566"/>
              <a:ext cx="9520456" cy="6879566"/>
              <a:chOff x="3174521" y="-21566"/>
              <a:chExt cx="9520456" cy="6879566"/>
            </a:xfrm>
          </p:grpSpPr>
          <p:sp>
            <p:nvSpPr>
              <p:cNvPr id="3" name="مستطيل 2">
                <a:extLst>
                  <a:ext uri="{FF2B5EF4-FFF2-40B4-BE49-F238E27FC236}">
                    <a16:creationId xmlns:a16="http://schemas.microsoft.com/office/drawing/2014/main" id="{2C2497AD-B6F5-40A0-B99A-2C3703EC6DA6}"/>
                  </a:ext>
                </a:extLst>
              </p:cNvPr>
              <p:cNvSpPr/>
              <p:nvPr/>
            </p:nvSpPr>
            <p:spPr>
              <a:xfrm>
                <a:off x="3174521" y="0"/>
                <a:ext cx="3174521" cy="68580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lvl="0" algn="l" defTabSz="914400" rtl="0" eaLnBrk="1" fontAlgn="auto" latinLnBrk="0" hangingPunct="1">
                  <a:lnSpc>
                    <a:spcPct val="100000"/>
                  </a:lnSpc>
                  <a:spcBef>
                    <a:spcPts val="0"/>
                  </a:spcBef>
                  <a:spcAft>
                    <a:spcPts val="0"/>
                  </a:spcAft>
                  <a:buClrTx/>
                  <a:buSzTx/>
                  <a:tabLst/>
                  <a:defRPr/>
                </a:pPr>
                <a:r>
                  <a:rPr lang="en-US" dirty="0">
                    <a:solidFill>
                      <a:schemeClr val="tx1"/>
                    </a:solidFill>
                    <a:ea typeface="Microsoft JhengHei UI" panose="020B0604030504040204" pitchFamily="34" charset="-120"/>
                    <a:cs typeface="+mj-cs"/>
                  </a:rPr>
                  <a:t>What is </a:t>
                </a:r>
                <a:r>
                  <a:rPr lang="en-US" dirty="0" err="1">
                    <a:solidFill>
                      <a:schemeClr val="tx1"/>
                    </a:solidFill>
                    <a:ea typeface="Microsoft JhengHei UI" panose="020B0604030504040204" pitchFamily="34" charset="-120"/>
                    <a:cs typeface="+mj-cs"/>
                  </a:rPr>
                  <a:t>lwIP</a:t>
                </a:r>
                <a:r>
                  <a:rPr lang="en-US" dirty="0">
                    <a:solidFill>
                      <a:schemeClr val="tx1"/>
                    </a:solidFill>
                    <a:ea typeface="Microsoft JhengHei UI" panose="020B0604030504040204" pitchFamily="34" charset="-120"/>
                    <a:cs typeface="+mj-cs"/>
                  </a:rPr>
                  <a:t>?</a:t>
                </a:r>
              </a:p>
              <a:p>
                <a:pPr marR="0" lvl="0" algn="l" defTabSz="914400" rtl="0" eaLnBrk="1" fontAlgn="auto" latinLnBrk="0" hangingPunct="1">
                  <a:lnSpc>
                    <a:spcPct val="100000"/>
                  </a:lnSpc>
                  <a:spcBef>
                    <a:spcPts val="0"/>
                  </a:spcBef>
                  <a:spcAft>
                    <a:spcPts val="0"/>
                  </a:spcAft>
                  <a:buClrTx/>
                  <a:buSzTx/>
                  <a:tabLst/>
                  <a:defRPr/>
                </a:pPr>
                <a:endParaRPr lang="en-US" dirty="0">
                  <a:solidFill>
                    <a:schemeClr val="tx1"/>
                  </a:solidFill>
                  <a:ea typeface="Microsoft JhengHei UI" panose="020B0604030504040204" pitchFamily="34" charset="-120"/>
                  <a:cs typeface="+mj-cs"/>
                </a:endParaRPr>
              </a:p>
              <a:p>
                <a:pPr algn="just"/>
                <a:r>
                  <a:rPr lang="en-US" dirty="0" err="1">
                    <a:solidFill>
                      <a:schemeClr val="tx1"/>
                    </a:solidFill>
                    <a:cs typeface="+mj-cs"/>
                  </a:rPr>
                  <a:t>lwIP</a:t>
                </a:r>
                <a:r>
                  <a:rPr lang="en-US" dirty="0">
                    <a:solidFill>
                      <a:schemeClr val="tx1"/>
                    </a:solidFill>
                    <a:cs typeface="+mj-cs"/>
                  </a:rPr>
                  <a:t> (lightweight IP) is a widely used open-source TCP/IP stack designed for embedded systems.</a:t>
                </a:r>
              </a:p>
              <a:p>
                <a:pPr algn="just"/>
                <a:r>
                  <a:rPr lang="en-US" dirty="0">
                    <a:solidFill>
                      <a:schemeClr val="tx1"/>
                    </a:solidFill>
                    <a:cs typeface="+mj-cs"/>
                  </a:rPr>
                  <a:t>Was developed by Adam </a:t>
                </a:r>
                <a:r>
                  <a:rPr lang="en-US" dirty="0" err="1">
                    <a:solidFill>
                      <a:schemeClr val="tx1"/>
                    </a:solidFill>
                    <a:cs typeface="+mj-cs"/>
                  </a:rPr>
                  <a:t>Dunkels</a:t>
                </a:r>
                <a:r>
                  <a:rPr lang="en-US" dirty="0">
                    <a:solidFill>
                      <a:schemeClr val="tx1"/>
                    </a:solidFill>
                    <a:cs typeface="+mj-cs"/>
                  </a:rPr>
                  <a:t> at the Swedish Institute of Computer Science.</a:t>
                </a:r>
              </a:p>
              <a:p>
                <a:pPr algn="l"/>
                <a:endParaRPr lang="en-US" dirty="0">
                  <a:solidFill>
                    <a:schemeClr val="tx1"/>
                  </a:solidFill>
                  <a:cs typeface="+mj-cs"/>
                </a:endParaRPr>
              </a:p>
              <a:p>
                <a:pPr marR="0" lvl="0" algn="l" defTabSz="914400" rtl="0" eaLnBrk="1" fontAlgn="auto" latinLnBrk="0" hangingPunct="1">
                  <a:lnSpc>
                    <a:spcPct val="100000"/>
                  </a:lnSpc>
                  <a:spcBef>
                    <a:spcPts val="0"/>
                  </a:spcBef>
                  <a:spcAft>
                    <a:spcPts val="0"/>
                  </a:spcAft>
                  <a:buClrTx/>
                  <a:buSzTx/>
                  <a:tabLst/>
                  <a:defRPr/>
                </a:pPr>
                <a:endParaRPr kumimoji="0" lang="ar-EG" sz="1800" i="0" u="none" strike="noStrike" kern="1200" cap="none" spc="0" normalizeH="0" baseline="0" noProof="0" dirty="0">
                  <a:ln>
                    <a:noFill/>
                  </a:ln>
                  <a:solidFill>
                    <a:schemeClr val="tx1"/>
                  </a:solidFill>
                  <a:effectLst/>
                  <a:uLnTx/>
                  <a:uFillTx/>
                  <a:ea typeface="+mn-ea"/>
                  <a:cs typeface="+mj-cs"/>
                </a:endParaRPr>
              </a:p>
            </p:txBody>
          </p:sp>
          <p:sp>
            <p:nvSpPr>
              <p:cNvPr id="4" name="مستطيل 3">
                <a:extLst>
                  <a:ext uri="{FF2B5EF4-FFF2-40B4-BE49-F238E27FC236}">
                    <a16:creationId xmlns:a16="http://schemas.microsoft.com/office/drawing/2014/main" id="{D4F66F18-A107-A167-9423-1F4E0C010BD0}"/>
                  </a:ext>
                </a:extLst>
              </p:cNvPr>
              <p:cNvSpPr/>
              <p:nvPr/>
            </p:nvSpPr>
            <p:spPr>
              <a:xfrm>
                <a:off x="6349041" y="-21566"/>
                <a:ext cx="3172968" cy="6858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Why do you need TCP/IP stack ?</a:t>
                </a:r>
              </a:p>
              <a:p>
                <a:r>
                  <a:rPr lang="en-US" dirty="0">
                    <a:solidFill>
                      <a:schemeClr val="tx1"/>
                    </a:solidFill>
                  </a:rPr>
                  <a:t>To perform a standard communication over the internet.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latin typeface="Calibri" panose="020F0502020204030204"/>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Why </a:t>
                </a:r>
                <a:r>
                  <a:rPr lang="en-US" dirty="0" err="1">
                    <a:solidFill>
                      <a:schemeClr val="tx1"/>
                    </a:solidFill>
                  </a:rPr>
                  <a:t>lwIP</a:t>
                </a:r>
                <a:r>
                  <a:rPr lang="en-US" dirty="0">
                    <a:solidFill>
                      <a:schemeClr val="tx1"/>
                    </a:solidFill>
                  </a:rPr>
                  <a:t>?</a:t>
                </a:r>
              </a:p>
              <a:p>
                <a:r>
                  <a:rPr lang="en-US" dirty="0">
                    <a:solidFill>
                      <a:schemeClr val="tx1"/>
                    </a:solidFill>
                  </a:rPr>
                  <a:t>It can easily run on smaller embedded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EG" sz="1800" b="0" i="0" u="none" strike="noStrike" kern="1200" cap="none" spc="0" normalizeH="0" baseline="0" noProof="0" dirty="0">
                  <a:ln>
                    <a:noFill/>
                  </a:ln>
                  <a:solidFill>
                    <a:schemeClr val="tx1"/>
                  </a:solidFill>
                  <a:effectLst/>
                  <a:uLnTx/>
                  <a:uFillTx/>
                  <a:latin typeface="Calibri" panose="020F0502020204030204"/>
                  <a:ea typeface="+mn-ea"/>
                  <a:cs typeface="Arial" panose="020B0604020202020204" pitchFamily="34" charset="0"/>
                </a:endParaRPr>
              </a:p>
            </p:txBody>
          </p:sp>
          <p:sp>
            <p:nvSpPr>
              <p:cNvPr id="6" name="مستطيل 5">
                <a:extLst>
                  <a:ext uri="{FF2B5EF4-FFF2-40B4-BE49-F238E27FC236}">
                    <a16:creationId xmlns:a16="http://schemas.microsoft.com/office/drawing/2014/main" id="{FAE0A492-0ED5-4B2C-9DD5-F7CEADBEB425}"/>
                  </a:ext>
                </a:extLst>
              </p:cNvPr>
              <p:cNvSpPr/>
              <p:nvPr/>
            </p:nvSpPr>
            <p:spPr>
              <a:xfrm>
                <a:off x="9522009" y="-21566"/>
                <a:ext cx="3172968" cy="68580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Characteristics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Arial" panose="020B0604020202020204" pitchFamily="34" charset="0"/>
                </a:endParaRPr>
              </a:p>
              <a:p>
                <a:pPr marL="285750" indent="-285750">
                  <a:buFont typeface="Arial" panose="020B0604020202020204" pitchFamily="34" charset="0"/>
                  <a:buChar char="•"/>
                </a:pPr>
                <a:r>
                  <a:rPr lang="en-US" dirty="0">
                    <a:solidFill>
                      <a:schemeClr val="tx1"/>
                    </a:solidFill>
                  </a:rPr>
                  <a:t>Open source</a:t>
                </a:r>
              </a:p>
              <a:p>
                <a:pPr marL="285750" indent="-285750">
                  <a:buFont typeface="Arial" panose="020B0604020202020204" pitchFamily="34" charset="0"/>
                  <a:buChar char="•"/>
                </a:pPr>
                <a:r>
                  <a:rPr lang="en-US" dirty="0">
                    <a:solidFill>
                      <a:schemeClr val="tx1"/>
                    </a:solidFill>
                  </a:rPr>
                  <a:t>Portable</a:t>
                </a:r>
              </a:p>
              <a:p>
                <a:pPr marL="285750" indent="-285750">
                  <a:buFont typeface="Arial" panose="020B0604020202020204" pitchFamily="34" charset="0"/>
                  <a:buChar char="•"/>
                </a:pPr>
                <a:r>
                  <a:rPr lang="en-US" dirty="0">
                    <a:solidFill>
                      <a:schemeClr val="tx1"/>
                    </a:solidFill>
                  </a:rPr>
                  <a:t>High performance</a:t>
                </a:r>
              </a:p>
              <a:p>
                <a:pPr marL="285750" indent="-285750">
                  <a:buFont typeface="Arial" panose="020B0604020202020204" pitchFamily="34" charset="0"/>
                  <a:buChar char="•"/>
                </a:pPr>
                <a:r>
                  <a:rPr lang="en-US" dirty="0">
                    <a:solidFill>
                      <a:schemeClr val="tx1"/>
                    </a:solidFill>
                  </a:rPr>
                  <a:t>Dependable communication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EG" sz="1800" b="0" i="0" u="none" strike="noStrike" kern="1200" cap="none" spc="0" normalizeH="0" baseline="0" noProof="0" dirty="0">
                  <a:ln>
                    <a:noFill/>
                  </a:ln>
                  <a:solidFill>
                    <a:schemeClr val="tx1"/>
                  </a:solidFill>
                  <a:effectLst/>
                  <a:uLnTx/>
                  <a:uFillTx/>
                  <a:latin typeface="Calibri" panose="020F0502020204030204"/>
                  <a:ea typeface="+mn-ea"/>
                  <a:cs typeface="Arial" panose="020B0604020202020204" pitchFamily="34" charset="0"/>
                </a:endParaRPr>
              </a:p>
            </p:txBody>
          </p:sp>
        </p:grpSp>
        <p:sp>
          <p:nvSpPr>
            <p:cNvPr id="8" name="مستطيل 7">
              <a:extLst>
                <a:ext uri="{FF2B5EF4-FFF2-40B4-BE49-F238E27FC236}">
                  <a16:creationId xmlns:a16="http://schemas.microsoft.com/office/drawing/2014/main" id="{2F0F07A8-FD74-90A4-F33D-9282D36CEAEC}"/>
                </a:ext>
              </a:extLst>
            </p:cNvPr>
            <p:cNvSpPr/>
            <p:nvPr/>
          </p:nvSpPr>
          <p:spPr>
            <a:xfrm>
              <a:off x="12694976" y="-21566"/>
              <a:ext cx="3174521"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lvl="0" algn="l" defTabSz="914400" rtl="0" eaLnBrk="1" fontAlgn="auto" latinLnBrk="0" hangingPunct="1">
                <a:lnSpc>
                  <a:spcPct val="100000"/>
                </a:lnSpc>
                <a:spcBef>
                  <a:spcPts val="0"/>
                </a:spcBef>
                <a:spcAft>
                  <a:spcPts val="0"/>
                </a:spcAft>
                <a:buClrTx/>
                <a:buSzTx/>
                <a:tabLst/>
                <a:defRPr/>
              </a:pPr>
              <a:r>
                <a:rPr lang="en-US" dirty="0">
                  <a:solidFill>
                    <a:schemeClr val="tx1"/>
                  </a:solidFill>
                </a:rPr>
                <a:t>Features and protocols</a:t>
              </a:r>
            </a:p>
            <a:p>
              <a:r>
                <a:rPr lang="en-US" dirty="0">
                  <a:solidFill>
                    <a:schemeClr val="tx1"/>
                  </a:solidFill>
                </a:rPr>
                <a:t>IP</a:t>
              </a:r>
            </a:p>
            <a:p>
              <a:r>
                <a:rPr lang="en-US" dirty="0">
                  <a:solidFill>
                    <a:schemeClr val="tx1"/>
                  </a:solidFill>
                </a:rPr>
                <a:t>IGMP</a:t>
              </a:r>
            </a:p>
            <a:p>
              <a:r>
                <a:rPr lang="en-US" dirty="0">
                  <a:solidFill>
                    <a:schemeClr val="tx1"/>
                  </a:solidFill>
                </a:rPr>
                <a:t>ICMP</a:t>
              </a:r>
            </a:p>
            <a:p>
              <a:r>
                <a:rPr lang="en-US" dirty="0">
                  <a:solidFill>
                    <a:schemeClr val="tx1"/>
                  </a:solidFill>
                </a:rPr>
                <a:t>DHCP</a:t>
              </a:r>
            </a:p>
            <a:p>
              <a:endParaRPr lang="en-US" dirty="0">
                <a:solidFill>
                  <a:schemeClr val="tx1"/>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ar-EG" sz="1800" b="0" i="0" u="none" strike="noStrike" kern="1200" cap="none" spc="0" normalizeH="0" baseline="0" noProof="0" dirty="0">
                <a:ln>
                  <a:noFill/>
                </a:ln>
                <a:solidFill>
                  <a:schemeClr val="tx1"/>
                </a:solidFill>
                <a:effectLst/>
                <a:uLnTx/>
                <a:uFillTx/>
                <a:latin typeface="Calibri" panose="020F0502020204030204"/>
                <a:ea typeface="+mn-ea"/>
                <a:cs typeface="Arial" panose="020B0604020202020204" pitchFamily="34" charset="0"/>
              </a:endParaRPr>
            </a:p>
          </p:txBody>
        </p:sp>
      </p:grpSp>
      <p:sp>
        <p:nvSpPr>
          <p:cNvPr id="2" name="مستطيل 1">
            <a:extLst>
              <a:ext uri="{FF2B5EF4-FFF2-40B4-BE49-F238E27FC236}">
                <a16:creationId xmlns:a16="http://schemas.microsoft.com/office/drawing/2014/main" id="{F84F4EDF-1DE6-880B-7DC9-B597AF2FC629}"/>
              </a:ext>
            </a:extLst>
          </p:cNvPr>
          <p:cNvSpPr/>
          <p:nvPr/>
        </p:nvSpPr>
        <p:spPr>
          <a:xfrm>
            <a:off x="0" y="0"/>
            <a:ext cx="3172969" cy="685800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LWIP</a:t>
            </a:r>
            <a:endParaRPr kumimoji="0" lang="ar-EG" sz="54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761395391"/>
      </p:ext>
    </p:extLst>
  </p:cSld>
  <p:clrMapOvr>
    <a:masterClrMapping/>
  </p:clrMapOvr>
  <p:transition spd="med">
    <p:pull/>
  </p:transition>
</p:sld>
</file>

<file path=ppt/slides/slide370.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شكل بيضاوي 1">
            <a:extLst>
              <a:ext uri="{FF2B5EF4-FFF2-40B4-BE49-F238E27FC236}">
                <a16:creationId xmlns:a16="http://schemas.microsoft.com/office/drawing/2014/main" id="{3DCAAC9B-4EAE-6967-5683-8CF6BB274C6E}"/>
              </a:ext>
            </a:extLst>
          </p:cNvPr>
          <p:cNvSpPr/>
          <p:nvPr/>
        </p:nvSpPr>
        <p:spPr>
          <a:xfrm>
            <a:off x="6245524" y="1039483"/>
            <a:ext cx="4968815" cy="4779034"/>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3" name="مربع نص 2">
            <a:extLst>
              <a:ext uri="{FF2B5EF4-FFF2-40B4-BE49-F238E27FC236}">
                <a16:creationId xmlns:a16="http://schemas.microsoft.com/office/drawing/2014/main" id="{84B6BA87-2B1D-1B54-4620-E449EAF45AE5}"/>
              </a:ext>
            </a:extLst>
          </p:cNvPr>
          <p:cNvSpPr txBox="1"/>
          <p:nvPr/>
        </p:nvSpPr>
        <p:spPr>
          <a:xfrm>
            <a:off x="-5878327" y="741297"/>
            <a:ext cx="5641676" cy="3847207"/>
          </a:xfrm>
          <a:prstGeom prst="rect">
            <a:avLst/>
          </a:prstGeom>
          <a:noFill/>
        </p:spPr>
        <p:txBody>
          <a:bodyPr wrap="square" rtlCol="1">
            <a:spAutoFit/>
          </a:bodyPr>
          <a:lstStyle/>
          <a:p>
            <a:pPr algn="l" rtl="0"/>
            <a:endParaRPr lang="en-US" sz="7200" b="1" u="sng" dirty="0">
              <a:solidFill>
                <a:schemeClr val="bg1"/>
              </a:solidFill>
            </a:endParaRPr>
          </a:p>
          <a:p>
            <a:pPr algn="l" rtl="0"/>
            <a:endParaRPr lang="en-US" sz="1600" dirty="0">
              <a:solidFill>
                <a:schemeClr val="bg1"/>
              </a:solidFill>
            </a:endParaRPr>
          </a:p>
          <a:p>
            <a:pPr algn="l" rtl="0"/>
            <a:endParaRPr lang="en-US" sz="1600" dirty="0">
              <a:solidFill>
                <a:schemeClr val="bg1"/>
              </a:solidFill>
            </a:endParaRPr>
          </a:p>
          <a:p>
            <a:pPr algn="l" rtl="0"/>
            <a:endParaRPr lang="en-US" sz="1600" dirty="0">
              <a:solidFill>
                <a:schemeClr val="bg1"/>
              </a:solidFill>
            </a:endParaRPr>
          </a:p>
          <a:p>
            <a:pPr algn="l" rtl="0"/>
            <a:r>
              <a:rPr lang="en-US" sz="2800" b="1" dirty="0">
                <a:solidFill>
                  <a:schemeClr val="bg1"/>
                </a:solidFill>
              </a:rPr>
              <a:t>AI: -</a:t>
            </a:r>
          </a:p>
          <a:p>
            <a:pPr algn="l" rtl="0"/>
            <a:endParaRPr lang="en-US" sz="1600" dirty="0">
              <a:solidFill>
                <a:schemeClr val="bg1"/>
              </a:solidFill>
            </a:endParaRPr>
          </a:p>
          <a:p>
            <a:pPr algn="l" rtl="0"/>
            <a:endParaRPr lang="en-US" sz="1600" dirty="0">
              <a:solidFill>
                <a:schemeClr val="bg1"/>
              </a:solidFill>
            </a:endParaRPr>
          </a:p>
          <a:p>
            <a:pPr algn="l" rtl="0"/>
            <a:endParaRPr lang="en-US" sz="1600" dirty="0">
              <a:solidFill>
                <a:schemeClr val="bg1"/>
              </a:solidFill>
            </a:endParaRPr>
          </a:p>
          <a:p>
            <a:pPr algn="just" rtl="0"/>
            <a:r>
              <a:rPr lang="en-US" sz="1600" dirty="0">
                <a:solidFill>
                  <a:schemeClr val="bg1"/>
                </a:solidFill>
              </a:rPr>
              <a:t>AI has made significant advancements in face recognition technology, making it more accurate, efficient, and accessible for a wide range of applications.</a:t>
            </a:r>
          </a:p>
        </p:txBody>
      </p:sp>
    </p:spTree>
    <p:extLst>
      <p:ext uri="{BB962C8B-B14F-4D97-AF65-F5344CB8AC3E}">
        <p14:creationId xmlns:p14="http://schemas.microsoft.com/office/powerpoint/2010/main" val="155100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1.25E-6 4.07407E-6 L 0.4845 4.07407E-6 " pathEditMode="relative" rAng="0" ptsTypes="AA">
                                      <p:cBhvr>
                                        <p:cTn id="6" dur="2000" fill="hold"/>
                                        <p:tgtEl>
                                          <p:spTgt spid="3"/>
                                        </p:tgtEl>
                                        <p:attrNameLst>
                                          <p:attrName>ppt_x</p:attrName>
                                          <p:attrName>ppt_y</p:attrName>
                                        </p:attrNameLst>
                                      </p:cBhvr>
                                      <p:rCtr x="242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مجموعة 8">
            <a:extLst>
              <a:ext uri="{FF2B5EF4-FFF2-40B4-BE49-F238E27FC236}">
                <a16:creationId xmlns:a16="http://schemas.microsoft.com/office/drawing/2014/main" id="{259AEE7A-CBC1-2E29-95DF-E5B41980380D}"/>
              </a:ext>
            </a:extLst>
          </p:cNvPr>
          <p:cNvGrpSpPr/>
          <p:nvPr/>
        </p:nvGrpSpPr>
        <p:grpSpPr>
          <a:xfrm>
            <a:off x="0" y="0"/>
            <a:ext cx="12694976" cy="6879566"/>
            <a:chOff x="3174521" y="-21566"/>
            <a:chExt cx="12694976" cy="6879566"/>
          </a:xfrm>
        </p:grpSpPr>
        <p:grpSp>
          <p:nvGrpSpPr>
            <p:cNvPr id="7" name="مجموعة 6">
              <a:extLst>
                <a:ext uri="{FF2B5EF4-FFF2-40B4-BE49-F238E27FC236}">
                  <a16:creationId xmlns:a16="http://schemas.microsoft.com/office/drawing/2014/main" id="{AD31ACBD-B4D1-9398-C994-C6D7BA4D53F4}"/>
                </a:ext>
              </a:extLst>
            </p:cNvPr>
            <p:cNvGrpSpPr/>
            <p:nvPr/>
          </p:nvGrpSpPr>
          <p:grpSpPr>
            <a:xfrm>
              <a:off x="3174521" y="-21566"/>
              <a:ext cx="9520456" cy="6879566"/>
              <a:chOff x="3174521" y="-21566"/>
              <a:chExt cx="9520456" cy="6879566"/>
            </a:xfrm>
          </p:grpSpPr>
          <p:sp>
            <p:nvSpPr>
              <p:cNvPr id="3" name="مستطيل 2">
                <a:extLst>
                  <a:ext uri="{FF2B5EF4-FFF2-40B4-BE49-F238E27FC236}">
                    <a16:creationId xmlns:a16="http://schemas.microsoft.com/office/drawing/2014/main" id="{2C2497AD-B6F5-40A0-B99A-2C3703EC6DA6}"/>
                  </a:ext>
                </a:extLst>
              </p:cNvPr>
              <p:cNvSpPr/>
              <p:nvPr/>
            </p:nvSpPr>
            <p:spPr>
              <a:xfrm>
                <a:off x="3174521" y="0"/>
                <a:ext cx="3174521" cy="68580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MSISDN</a:t>
                </a:r>
                <a:endParaRPr kumimoji="0" lang="ar-EG"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maximum 15 digits used to reach another GSM subscriber</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Consists of: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Country code (CC)</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National destination code (NDC)</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Subscriber number( SN)</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EXAMPLE: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CC          NDC          SN</a:t>
                </a:r>
              </a:p>
              <a:p>
                <a:pPr marL="342900" marR="0" lvl="0" indent="-342900" algn="just" defTabSz="914400" rtl="0" eaLnBrk="1" fontAlgn="auto" latinLnBrk="0" hangingPunct="1">
                  <a:lnSpc>
                    <a:spcPct val="100000"/>
                  </a:lnSpc>
                  <a:spcBef>
                    <a:spcPts val="0"/>
                  </a:spcBef>
                  <a:spcAft>
                    <a:spcPts val="0"/>
                  </a:spcAft>
                  <a:buClrTx/>
                  <a:buSzTx/>
                  <a:buFontTx/>
                  <a:buAutoNum type="arabicPlain" startAt="20"/>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100          8030808</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***STORED IN  HLR***         </a:t>
                </a:r>
              </a:p>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EG"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ar-EG" sz="1800" b="0" i="0" u="none" strike="noStrike" kern="1200" cap="none" spc="0" normalizeH="0" baseline="0" noProof="0" dirty="0">
                  <a:ln>
                    <a:noFill/>
                  </a:ln>
                  <a:solidFill>
                    <a:prstClr val="white"/>
                  </a:solidFill>
                  <a:effectLst/>
                  <a:uLnTx/>
                  <a:uFillTx/>
                  <a:latin typeface="Calibri" panose="020F0502020204030204"/>
                  <a:ea typeface="+mn-ea"/>
                  <a:cs typeface="Arial" panose="020B0604020202020204" pitchFamily="34" charset="0"/>
                </a:endParaRPr>
              </a:p>
            </p:txBody>
          </p:sp>
          <p:sp>
            <p:nvSpPr>
              <p:cNvPr id="4" name="مستطيل 3">
                <a:extLst>
                  <a:ext uri="{FF2B5EF4-FFF2-40B4-BE49-F238E27FC236}">
                    <a16:creationId xmlns:a16="http://schemas.microsoft.com/office/drawing/2014/main" id="{D4F66F18-A107-A167-9423-1F4E0C010BD0}"/>
                  </a:ext>
                </a:extLst>
              </p:cNvPr>
              <p:cNvSpPr/>
              <p:nvPr/>
            </p:nvSpPr>
            <p:spPr>
              <a:xfrm>
                <a:off x="6349041" y="-21566"/>
                <a:ext cx="3172968" cy="6858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Why do you need TCP/IP stack ?</a:t>
                </a:r>
              </a:p>
              <a:p>
                <a:r>
                  <a:rPr lang="en-US" dirty="0">
                    <a:solidFill>
                      <a:schemeClr val="tx1"/>
                    </a:solidFill>
                  </a:rPr>
                  <a:t>To perform a standard communication over the internet.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latin typeface="Calibri" panose="020F0502020204030204"/>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Why </a:t>
                </a:r>
                <a:r>
                  <a:rPr lang="en-US" dirty="0" err="1">
                    <a:solidFill>
                      <a:schemeClr val="tx1"/>
                    </a:solidFill>
                  </a:rPr>
                  <a:t>lwIP</a:t>
                </a:r>
                <a:r>
                  <a:rPr lang="en-US" dirty="0">
                    <a:solidFill>
                      <a:schemeClr val="tx1"/>
                    </a:solidFill>
                  </a:rPr>
                  <a:t>?</a:t>
                </a:r>
              </a:p>
              <a:p>
                <a:r>
                  <a:rPr lang="en-US" dirty="0">
                    <a:solidFill>
                      <a:schemeClr val="tx1"/>
                    </a:solidFill>
                  </a:rPr>
                  <a:t>It can easily run on smaller embedded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EG" sz="1800" b="0" i="0" u="none" strike="noStrike" kern="1200" cap="none" spc="0" normalizeH="0" baseline="0" noProof="0" dirty="0">
                  <a:ln>
                    <a:noFill/>
                  </a:ln>
                  <a:solidFill>
                    <a:schemeClr val="tx1"/>
                  </a:solidFill>
                  <a:effectLst/>
                  <a:uLnTx/>
                  <a:uFillTx/>
                  <a:latin typeface="Calibri" panose="020F0502020204030204"/>
                  <a:ea typeface="+mn-ea"/>
                  <a:cs typeface="Arial" panose="020B0604020202020204" pitchFamily="34" charset="0"/>
                </a:endParaRPr>
              </a:p>
            </p:txBody>
          </p:sp>
          <p:sp>
            <p:nvSpPr>
              <p:cNvPr id="6" name="مستطيل 5">
                <a:extLst>
                  <a:ext uri="{FF2B5EF4-FFF2-40B4-BE49-F238E27FC236}">
                    <a16:creationId xmlns:a16="http://schemas.microsoft.com/office/drawing/2014/main" id="{FAE0A492-0ED5-4B2C-9DD5-F7CEADBEB425}"/>
                  </a:ext>
                </a:extLst>
              </p:cNvPr>
              <p:cNvSpPr/>
              <p:nvPr/>
            </p:nvSpPr>
            <p:spPr>
              <a:xfrm>
                <a:off x="9522009" y="-21566"/>
                <a:ext cx="3172968" cy="68580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Characteristics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Arial" panose="020B0604020202020204" pitchFamily="34" charset="0"/>
                </a:endParaRPr>
              </a:p>
              <a:p>
                <a:pPr marL="285750" indent="-285750">
                  <a:buFont typeface="Arial" panose="020B0604020202020204" pitchFamily="34" charset="0"/>
                  <a:buChar char="•"/>
                </a:pPr>
                <a:r>
                  <a:rPr lang="en-US" dirty="0">
                    <a:solidFill>
                      <a:schemeClr val="tx1"/>
                    </a:solidFill>
                  </a:rPr>
                  <a:t>Open source</a:t>
                </a:r>
              </a:p>
              <a:p>
                <a:pPr marL="285750" indent="-285750">
                  <a:buFont typeface="Arial" panose="020B0604020202020204" pitchFamily="34" charset="0"/>
                  <a:buChar char="•"/>
                </a:pPr>
                <a:r>
                  <a:rPr lang="en-US" dirty="0">
                    <a:solidFill>
                      <a:schemeClr val="tx1"/>
                    </a:solidFill>
                  </a:rPr>
                  <a:t>Portable</a:t>
                </a:r>
              </a:p>
              <a:p>
                <a:pPr marL="285750" indent="-285750">
                  <a:buFont typeface="Arial" panose="020B0604020202020204" pitchFamily="34" charset="0"/>
                  <a:buChar char="•"/>
                </a:pPr>
                <a:r>
                  <a:rPr lang="en-US" dirty="0">
                    <a:solidFill>
                      <a:schemeClr val="tx1"/>
                    </a:solidFill>
                  </a:rPr>
                  <a:t>High performance</a:t>
                </a:r>
              </a:p>
              <a:p>
                <a:pPr marL="285750" indent="-285750">
                  <a:buFont typeface="Arial" panose="020B0604020202020204" pitchFamily="34" charset="0"/>
                  <a:buChar char="•"/>
                </a:pPr>
                <a:r>
                  <a:rPr lang="en-US" dirty="0">
                    <a:solidFill>
                      <a:schemeClr val="tx1"/>
                    </a:solidFill>
                  </a:rPr>
                  <a:t>Dependable communication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EG" sz="1800" b="0" i="0" u="none" strike="noStrike" kern="1200" cap="none" spc="0" normalizeH="0" baseline="0" noProof="0" dirty="0">
                  <a:ln>
                    <a:noFill/>
                  </a:ln>
                  <a:solidFill>
                    <a:schemeClr val="tx1"/>
                  </a:solidFill>
                  <a:effectLst/>
                  <a:uLnTx/>
                  <a:uFillTx/>
                  <a:latin typeface="Calibri" panose="020F0502020204030204"/>
                  <a:ea typeface="+mn-ea"/>
                  <a:cs typeface="Arial" panose="020B0604020202020204" pitchFamily="34" charset="0"/>
                </a:endParaRPr>
              </a:p>
            </p:txBody>
          </p:sp>
        </p:grpSp>
        <p:sp>
          <p:nvSpPr>
            <p:cNvPr id="8" name="مستطيل 7">
              <a:extLst>
                <a:ext uri="{FF2B5EF4-FFF2-40B4-BE49-F238E27FC236}">
                  <a16:creationId xmlns:a16="http://schemas.microsoft.com/office/drawing/2014/main" id="{2F0F07A8-FD74-90A4-F33D-9282D36CEAEC}"/>
                </a:ext>
              </a:extLst>
            </p:cNvPr>
            <p:cNvSpPr/>
            <p:nvPr/>
          </p:nvSpPr>
          <p:spPr>
            <a:xfrm>
              <a:off x="12694976" y="-21566"/>
              <a:ext cx="3174521"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lvl="0" algn="l" defTabSz="914400" rtl="0" eaLnBrk="1" fontAlgn="auto" latinLnBrk="0" hangingPunct="1">
                <a:lnSpc>
                  <a:spcPct val="100000"/>
                </a:lnSpc>
                <a:spcBef>
                  <a:spcPts val="0"/>
                </a:spcBef>
                <a:spcAft>
                  <a:spcPts val="0"/>
                </a:spcAft>
                <a:buClrTx/>
                <a:buSzTx/>
                <a:tabLst/>
                <a:defRPr/>
              </a:pPr>
              <a:r>
                <a:rPr lang="en-US" dirty="0">
                  <a:solidFill>
                    <a:schemeClr val="tx1"/>
                  </a:solidFill>
                </a:rPr>
                <a:t>Features and protocols</a:t>
              </a:r>
            </a:p>
            <a:p>
              <a:r>
                <a:rPr lang="en-US" dirty="0">
                  <a:solidFill>
                    <a:schemeClr val="tx1"/>
                  </a:solidFill>
                </a:rPr>
                <a:t>IP</a:t>
              </a:r>
            </a:p>
            <a:p>
              <a:r>
                <a:rPr lang="en-US" dirty="0">
                  <a:solidFill>
                    <a:schemeClr val="tx1"/>
                  </a:solidFill>
                </a:rPr>
                <a:t>IGMP</a:t>
              </a:r>
            </a:p>
            <a:p>
              <a:r>
                <a:rPr lang="en-US" dirty="0">
                  <a:solidFill>
                    <a:schemeClr val="tx1"/>
                  </a:solidFill>
                </a:rPr>
                <a:t>ICMP</a:t>
              </a:r>
            </a:p>
            <a:p>
              <a:r>
                <a:rPr lang="en-US" dirty="0">
                  <a:solidFill>
                    <a:schemeClr val="tx1"/>
                  </a:solidFill>
                </a:rPr>
                <a:t>DHCP</a:t>
              </a:r>
            </a:p>
            <a:p>
              <a:endParaRPr lang="en-US" dirty="0">
                <a:solidFill>
                  <a:schemeClr val="tx1"/>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ar-EG" sz="1800" b="0" i="0" u="none" strike="noStrike" kern="1200" cap="none" spc="0" normalizeH="0" baseline="0" noProof="0" dirty="0">
                <a:ln>
                  <a:noFill/>
                </a:ln>
                <a:solidFill>
                  <a:schemeClr val="tx1"/>
                </a:solidFill>
                <a:effectLst/>
                <a:uLnTx/>
                <a:uFillTx/>
                <a:latin typeface="Calibri" panose="020F0502020204030204"/>
                <a:ea typeface="+mn-ea"/>
                <a:cs typeface="Arial" panose="020B0604020202020204" pitchFamily="34" charset="0"/>
              </a:endParaRPr>
            </a:p>
          </p:txBody>
        </p:sp>
      </p:grpSp>
      <p:sp>
        <p:nvSpPr>
          <p:cNvPr id="5" name="مستطيل 4">
            <a:extLst>
              <a:ext uri="{FF2B5EF4-FFF2-40B4-BE49-F238E27FC236}">
                <a16:creationId xmlns:a16="http://schemas.microsoft.com/office/drawing/2014/main" id="{F0709788-6CF5-3591-F8E5-CCD13F94E62F}"/>
              </a:ext>
            </a:extLst>
          </p:cNvPr>
          <p:cNvSpPr/>
          <p:nvPr/>
        </p:nvSpPr>
        <p:spPr>
          <a:xfrm>
            <a:off x="0" y="0"/>
            <a:ext cx="3172969" cy="685800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LWIP</a:t>
            </a:r>
            <a:endParaRPr kumimoji="0" lang="ar-EG" sz="54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698728213"/>
      </p:ext>
    </p:extLst>
  </p:cSld>
  <p:clrMapOvr>
    <a:masterClrMapping/>
  </p:clrMapOvr>
  <p:transition spd="slow">
    <p:wipe/>
  </p:transition>
</p:sld>
</file>

<file path=ppt/slides/slide380.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شكل بيضاوي 1">
            <a:extLst>
              <a:ext uri="{FF2B5EF4-FFF2-40B4-BE49-F238E27FC236}">
                <a16:creationId xmlns:a16="http://schemas.microsoft.com/office/drawing/2014/main" id="{51CBBE4D-D874-5726-9B1E-2E95A63DD159}"/>
              </a:ext>
            </a:extLst>
          </p:cNvPr>
          <p:cNvSpPr/>
          <p:nvPr/>
        </p:nvSpPr>
        <p:spPr>
          <a:xfrm>
            <a:off x="6245524" y="1039483"/>
            <a:ext cx="4968815" cy="4779034"/>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3" name="مربع نص 2">
            <a:extLst>
              <a:ext uri="{FF2B5EF4-FFF2-40B4-BE49-F238E27FC236}">
                <a16:creationId xmlns:a16="http://schemas.microsoft.com/office/drawing/2014/main" id="{8371AA60-5BB3-4C1E-E7E8-70D8D963EAE1}"/>
              </a:ext>
            </a:extLst>
          </p:cNvPr>
          <p:cNvSpPr txBox="1"/>
          <p:nvPr/>
        </p:nvSpPr>
        <p:spPr>
          <a:xfrm>
            <a:off x="-5893567" y="924177"/>
            <a:ext cx="5641676" cy="4093428"/>
          </a:xfrm>
          <a:prstGeom prst="rect">
            <a:avLst/>
          </a:prstGeom>
          <a:noFill/>
        </p:spPr>
        <p:txBody>
          <a:bodyPr wrap="square" rtlCol="1">
            <a:spAutoFit/>
          </a:bodyPr>
          <a:lstStyle/>
          <a:p>
            <a:pPr algn="l" rtl="0"/>
            <a:endParaRPr lang="en-US" sz="7200" b="1" u="sng" dirty="0">
              <a:solidFill>
                <a:schemeClr val="bg1"/>
              </a:solidFill>
            </a:endParaRPr>
          </a:p>
          <a:p>
            <a:pPr algn="l" rtl="0"/>
            <a:endParaRPr lang="en-US" sz="1600" dirty="0">
              <a:solidFill>
                <a:schemeClr val="bg1"/>
              </a:solidFill>
            </a:endParaRPr>
          </a:p>
          <a:p>
            <a:pPr algn="l" rtl="0"/>
            <a:endParaRPr lang="en-US" sz="1600" dirty="0">
              <a:solidFill>
                <a:schemeClr val="bg1"/>
              </a:solidFill>
            </a:endParaRPr>
          </a:p>
          <a:p>
            <a:pPr algn="l" rtl="0"/>
            <a:endParaRPr lang="en-US" sz="1600" dirty="0">
              <a:solidFill>
                <a:schemeClr val="bg1"/>
              </a:solidFill>
            </a:endParaRPr>
          </a:p>
          <a:p>
            <a:pPr algn="l" rtl="0"/>
            <a:r>
              <a:rPr lang="en-US" sz="2800" b="1" dirty="0">
                <a:solidFill>
                  <a:schemeClr val="bg1"/>
                </a:solidFill>
              </a:rPr>
              <a:t>Face recognition: -</a:t>
            </a:r>
          </a:p>
          <a:p>
            <a:pPr algn="l" rtl="0"/>
            <a:endParaRPr lang="en-US" sz="1600" dirty="0">
              <a:solidFill>
                <a:schemeClr val="bg1"/>
              </a:solidFill>
            </a:endParaRPr>
          </a:p>
          <a:p>
            <a:pPr algn="l" rtl="0"/>
            <a:endParaRPr lang="en-US" sz="1600" dirty="0">
              <a:solidFill>
                <a:schemeClr val="bg1"/>
              </a:solidFill>
            </a:endParaRPr>
          </a:p>
          <a:p>
            <a:pPr algn="l" rtl="0"/>
            <a:endParaRPr lang="en-US" sz="1600" dirty="0">
              <a:solidFill>
                <a:schemeClr val="bg1"/>
              </a:solidFill>
            </a:endParaRPr>
          </a:p>
          <a:p>
            <a:pPr algn="just" rtl="0"/>
            <a:r>
              <a:rPr lang="en-US" sz="1600" dirty="0">
                <a:solidFill>
                  <a:schemeClr val="bg1"/>
                </a:solidFill>
              </a:rPr>
              <a:t>ace recognition is one of the main branches of deep learning that we can deal with and to implement face recognition in our project, we used a library that python provides called Face_recognition</a:t>
            </a:r>
          </a:p>
        </p:txBody>
      </p:sp>
    </p:spTree>
    <p:extLst>
      <p:ext uri="{BB962C8B-B14F-4D97-AF65-F5344CB8AC3E}">
        <p14:creationId xmlns:p14="http://schemas.microsoft.com/office/powerpoint/2010/main" val="1212287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3.125E-6 -1.85185E-6 L 0.49661 -0.00208 " pathEditMode="relative" rAng="0" ptsTypes="AA">
                                      <p:cBhvr>
                                        <p:cTn id="6" dur="2000" fill="hold"/>
                                        <p:tgtEl>
                                          <p:spTgt spid="3"/>
                                        </p:tgtEl>
                                        <p:attrNameLst>
                                          <p:attrName>ppt_x</p:attrName>
                                          <p:attrName>ppt_y</p:attrName>
                                        </p:attrNameLst>
                                      </p:cBhvr>
                                      <p:rCtr x="24831"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مجموعة 8">
            <a:extLst>
              <a:ext uri="{FF2B5EF4-FFF2-40B4-BE49-F238E27FC236}">
                <a16:creationId xmlns:a16="http://schemas.microsoft.com/office/drawing/2014/main" id="{259AEE7A-CBC1-2E29-95DF-E5B41980380D}"/>
              </a:ext>
            </a:extLst>
          </p:cNvPr>
          <p:cNvGrpSpPr/>
          <p:nvPr/>
        </p:nvGrpSpPr>
        <p:grpSpPr>
          <a:xfrm>
            <a:off x="-3174519" y="-21566"/>
            <a:ext cx="12694976" cy="6879566"/>
            <a:chOff x="3174521" y="-21566"/>
            <a:chExt cx="12694976" cy="6879566"/>
          </a:xfrm>
        </p:grpSpPr>
        <p:grpSp>
          <p:nvGrpSpPr>
            <p:cNvPr id="7" name="مجموعة 6">
              <a:extLst>
                <a:ext uri="{FF2B5EF4-FFF2-40B4-BE49-F238E27FC236}">
                  <a16:creationId xmlns:a16="http://schemas.microsoft.com/office/drawing/2014/main" id="{AD31ACBD-B4D1-9398-C994-C6D7BA4D53F4}"/>
                </a:ext>
              </a:extLst>
            </p:cNvPr>
            <p:cNvGrpSpPr/>
            <p:nvPr/>
          </p:nvGrpSpPr>
          <p:grpSpPr>
            <a:xfrm>
              <a:off x="3174521" y="-21566"/>
              <a:ext cx="9520456" cy="6879566"/>
              <a:chOff x="3174521" y="-21566"/>
              <a:chExt cx="9520456" cy="6879566"/>
            </a:xfrm>
          </p:grpSpPr>
          <p:sp>
            <p:nvSpPr>
              <p:cNvPr id="3" name="مستطيل 2">
                <a:extLst>
                  <a:ext uri="{FF2B5EF4-FFF2-40B4-BE49-F238E27FC236}">
                    <a16:creationId xmlns:a16="http://schemas.microsoft.com/office/drawing/2014/main" id="{2C2497AD-B6F5-40A0-B99A-2C3703EC6DA6}"/>
                  </a:ext>
                </a:extLst>
              </p:cNvPr>
              <p:cNvSpPr/>
              <p:nvPr/>
            </p:nvSpPr>
            <p:spPr>
              <a:xfrm>
                <a:off x="3174521" y="0"/>
                <a:ext cx="3174521"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MSISDN</a:t>
                </a:r>
                <a:endParaRPr kumimoji="0" lang="ar-EG"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maximum 15 digits used to reach another GSM subscriber</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Consists of: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Country code (CC)</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National destination code (NDC)</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Subscriber number( SN)</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EXAMPLE: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CC          NDC          SN</a:t>
                </a:r>
              </a:p>
              <a:p>
                <a:pPr marL="342900" marR="0" lvl="0" indent="-342900" algn="just" defTabSz="914400" rtl="0" eaLnBrk="1" fontAlgn="auto" latinLnBrk="0" hangingPunct="1">
                  <a:lnSpc>
                    <a:spcPct val="100000"/>
                  </a:lnSpc>
                  <a:spcBef>
                    <a:spcPts val="0"/>
                  </a:spcBef>
                  <a:spcAft>
                    <a:spcPts val="0"/>
                  </a:spcAft>
                  <a:buClrTx/>
                  <a:buSzTx/>
                  <a:buFontTx/>
                  <a:buAutoNum type="arabicPlain" startAt="20"/>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100          8030808</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***STORED IN  HLR***         </a:t>
                </a:r>
              </a:p>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EG"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ar-EG" sz="1800" b="0" i="0" u="none" strike="noStrike" kern="1200" cap="none" spc="0" normalizeH="0" baseline="0" noProof="0" dirty="0">
                  <a:ln>
                    <a:noFill/>
                  </a:ln>
                  <a:solidFill>
                    <a:prstClr val="white"/>
                  </a:solidFill>
                  <a:effectLst/>
                  <a:uLnTx/>
                  <a:uFillTx/>
                  <a:latin typeface="Calibri" panose="020F0502020204030204"/>
                  <a:ea typeface="+mn-ea"/>
                  <a:cs typeface="Arial" panose="020B0604020202020204" pitchFamily="34" charset="0"/>
                </a:endParaRPr>
              </a:p>
            </p:txBody>
          </p:sp>
          <p:sp>
            <p:nvSpPr>
              <p:cNvPr id="4" name="مستطيل 3">
                <a:extLst>
                  <a:ext uri="{FF2B5EF4-FFF2-40B4-BE49-F238E27FC236}">
                    <a16:creationId xmlns:a16="http://schemas.microsoft.com/office/drawing/2014/main" id="{D4F66F18-A107-A167-9423-1F4E0C010BD0}"/>
                  </a:ext>
                </a:extLst>
              </p:cNvPr>
              <p:cNvSpPr/>
              <p:nvPr/>
            </p:nvSpPr>
            <p:spPr>
              <a:xfrm>
                <a:off x="6349041" y="-21566"/>
                <a:ext cx="3172968" cy="68580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IMSI</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unique primary identity of subscriber and is permanently assigned to him</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Consists of: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Mobile country code (MCC)</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Mobile network code (MNC)</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Mobile station identification number (MSIN)</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EXAMPLE: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MCC            MNC            MSIN</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602              02         1234567890</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***SRORED IN HLR***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EG"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6" name="مستطيل 5">
                <a:extLst>
                  <a:ext uri="{FF2B5EF4-FFF2-40B4-BE49-F238E27FC236}">
                    <a16:creationId xmlns:a16="http://schemas.microsoft.com/office/drawing/2014/main" id="{FAE0A492-0ED5-4B2C-9DD5-F7CEADBEB425}"/>
                  </a:ext>
                </a:extLst>
              </p:cNvPr>
              <p:cNvSpPr/>
              <p:nvPr/>
            </p:nvSpPr>
            <p:spPr>
              <a:xfrm>
                <a:off x="9522009" y="-21566"/>
                <a:ext cx="3172968" cy="68580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Characteristics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Arial" panose="020B0604020202020204" pitchFamily="34" charset="0"/>
                </a:endParaRPr>
              </a:p>
              <a:p>
                <a:pPr marL="285750" indent="-285750">
                  <a:buFont typeface="Arial" panose="020B0604020202020204" pitchFamily="34" charset="0"/>
                  <a:buChar char="•"/>
                </a:pPr>
                <a:r>
                  <a:rPr lang="en-US" dirty="0">
                    <a:solidFill>
                      <a:schemeClr val="tx1"/>
                    </a:solidFill>
                  </a:rPr>
                  <a:t>Open source</a:t>
                </a:r>
              </a:p>
              <a:p>
                <a:pPr marL="285750" indent="-285750">
                  <a:buFont typeface="Arial" panose="020B0604020202020204" pitchFamily="34" charset="0"/>
                  <a:buChar char="•"/>
                </a:pPr>
                <a:r>
                  <a:rPr lang="en-US" dirty="0">
                    <a:solidFill>
                      <a:schemeClr val="tx1"/>
                    </a:solidFill>
                  </a:rPr>
                  <a:t>Portable</a:t>
                </a:r>
              </a:p>
              <a:p>
                <a:pPr marL="285750" indent="-285750">
                  <a:buFont typeface="Arial" panose="020B0604020202020204" pitchFamily="34" charset="0"/>
                  <a:buChar char="•"/>
                </a:pPr>
                <a:r>
                  <a:rPr lang="en-US" dirty="0">
                    <a:solidFill>
                      <a:schemeClr val="tx1"/>
                    </a:solidFill>
                  </a:rPr>
                  <a:t>High performance</a:t>
                </a:r>
              </a:p>
              <a:p>
                <a:pPr marL="285750" indent="-285750">
                  <a:buFont typeface="Arial" panose="020B0604020202020204" pitchFamily="34" charset="0"/>
                  <a:buChar char="•"/>
                </a:pPr>
                <a:r>
                  <a:rPr lang="en-US" dirty="0">
                    <a:solidFill>
                      <a:schemeClr val="tx1"/>
                    </a:solidFill>
                  </a:rPr>
                  <a:t>Dependable communication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EG" sz="1800" b="0" i="0" u="none" strike="noStrike" kern="1200" cap="none" spc="0" normalizeH="0" baseline="0" noProof="0" dirty="0">
                  <a:ln>
                    <a:noFill/>
                  </a:ln>
                  <a:solidFill>
                    <a:schemeClr val="tx1"/>
                  </a:solidFill>
                  <a:effectLst/>
                  <a:uLnTx/>
                  <a:uFillTx/>
                  <a:latin typeface="Calibri" panose="020F0502020204030204"/>
                  <a:ea typeface="+mn-ea"/>
                  <a:cs typeface="Arial" panose="020B0604020202020204" pitchFamily="34" charset="0"/>
                </a:endParaRPr>
              </a:p>
            </p:txBody>
          </p:sp>
        </p:grpSp>
        <p:sp>
          <p:nvSpPr>
            <p:cNvPr id="8" name="مستطيل 7">
              <a:extLst>
                <a:ext uri="{FF2B5EF4-FFF2-40B4-BE49-F238E27FC236}">
                  <a16:creationId xmlns:a16="http://schemas.microsoft.com/office/drawing/2014/main" id="{2F0F07A8-FD74-90A4-F33D-9282D36CEAEC}"/>
                </a:ext>
              </a:extLst>
            </p:cNvPr>
            <p:cNvSpPr/>
            <p:nvPr/>
          </p:nvSpPr>
          <p:spPr>
            <a:xfrm>
              <a:off x="12694976" y="-21566"/>
              <a:ext cx="317452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lvl="0" algn="l" defTabSz="914400" rtl="0" eaLnBrk="1" fontAlgn="auto" latinLnBrk="0" hangingPunct="1">
                <a:lnSpc>
                  <a:spcPct val="100000"/>
                </a:lnSpc>
                <a:spcBef>
                  <a:spcPts val="0"/>
                </a:spcBef>
                <a:spcAft>
                  <a:spcPts val="0"/>
                </a:spcAft>
                <a:buClrTx/>
                <a:buSzTx/>
                <a:tabLst/>
                <a:defRPr/>
              </a:pPr>
              <a:r>
                <a:rPr lang="en-US" dirty="0">
                  <a:solidFill>
                    <a:schemeClr val="tx1"/>
                  </a:solidFill>
                </a:rPr>
                <a:t>Features and protocols</a:t>
              </a:r>
            </a:p>
            <a:p>
              <a:r>
                <a:rPr lang="en-US" dirty="0">
                  <a:solidFill>
                    <a:schemeClr val="tx1"/>
                  </a:solidFill>
                </a:rPr>
                <a:t>IP</a:t>
              </a:r>
            </a:p>
            <a:p>
              <a:r>
                <a:rPr lang="en-US" dirty="0">
                  <a:solidFill>
                    <a:schemeClr val="tx1"/>
                  </a:solidFill>
                </a:rPr>
                <a:t>IGMP</a:t>
              </a:r>
            </a:p>
            <a:p>
              <a:r>
                <a:rPr lang="en-US" dirty="0">
                  <a:solidFill>
                    <a:schemeClr val="tx1"/>
                  </a:solidFill>
                </a:rPr>
                <a:t>ICMP</a:t>
              </a:r>
            </a:p>
            <a:p>
              <a:r>
                <a:rPr lang="en-US" dirty="0">
                  <a:solidFill>
                    <a:schemeClr val="tx1"/>
                  </a:solidFill>
                </a:rPr>
                <a:t>DHCP</a:t>
              </a:r>
            </a:p>
            <a:p>
              <a:endParaRPr lang="en-US" dirty="0">
                <a:solidFill>
                  <a:schemeClr val="tx1"/>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ar-EG" sz="1800" b="0" i="0" u="none" strike="noStrike" kern="1200" cap="none" spc="0" normalizeH="0" baseline="0" noProof="0" dirty="0">
                <a:ln>
                  <a:noFill/>
                </a:ln>
                <a:solidFill>
                  <a:schemeClr val="tx1"/>
                </a:solidFill>
                <a:effectLst/>
                <a:uLnTx/>
                <a:uFillTx/>
                <a:latin typeface="Calibri" panose="020F0502020204030204"/>
                <a:ea typeface="+mn-ea"/>
                <a:cs typeface="Arial" panose="020B0604020202020204" pitchFamily="34" charset="0"/>
              </a:endParaRPr>
            </a:p>
          </p:txBody>
        </p:sp>
      </p:grpSp>
      <p:sp>
        <p:nvSpPr>
          <p:cNvPr id="5" name="مستطيل 4">
            <a:extLst>
              <a:ext uri="{FF2B5EF4-FFF2-40B4-BE49-F238E27FC236}">
                <a16:creationId xmlns:a16="http://schemas.microsoft.com/office/drawing/2014/main" id="{8DED6B5B-FDC5-7B22-EF89-8422F97A6A80}"/>
              </a:ext>
            </a:extLst>
          </p:cNvPr>
          <p:cNvSpPr/>
          <p:nvPr/>
        </p:nvSpPr>
        <p:spPr>
          <a:xfrm>
            <a:off x="0" y="0"/>
            <a:ext cx="3172969" cy="685800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LWIP</a:t>
            </a:r>
            <a:endParaRPr kumimoji="0" lang="ar-EG" sz="54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276768105"/>
      </p:ext>
    </p:extLst>
  </p:cSld>
  <p:clrMapOvr>
    <a:masterClrMapping/>
  </p:clrMapOvr>
  <p:transition spd="slow">
    <p:wipe/>
  </p:transition>
</p:sld>
</file>

<file path=ppt/slides/slide390.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شكل بيضاوي 1">
            <a:extLst>
              <a:ext uri="{FF2B5EF4-FFF2-40B4-BE49-F238E27FC236}">
                <a16:creationId xmlns:a16="http://schemas.microsoft.com/office/drawing/2014/main" id="{5879C8C1-D708-B6FD-2566-B99B7AB4E222}"/>
              </a:ext>
            </a:extLst>
          </p:cNvPr>
          <p:cNvSpPr/>
          <p:nvPr/>
        </p:nvSpPr>
        <p:spPr>
          <a:xfrm>
            <a:off x="6245524" y="1039483"/>
            <a:ext cx="4968815" cy="4779034"/>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3" name="مربع نص 2">
            <a:extLst>
              <a:ext uri="{FF2B5EF4-FFF2-40B4-BE49-F238E27FC236}">
                <a16:creationId xmlns:a16="http://schemas.microsoft.com/office/drawing/2014/main" id="{DE467C4A-9B28-C4BB-D256-3FD2B2BB5F5B}"/>
              </a:ext>
            </a:extLst>
          </p:cNvPr>
          <p:cNvSpPr txBox="1"/>
          <p:nvPr/>
        </p:nvSpPr>
        <p:spPr>
          <a:xfrm>
            <a:off x="-5641676" y="941932"/>
            <a:ext cx="5641676" cy="3600986"/>
          </a:xfrm>
          <a:prstGeom prst="rect">
            <a:avLst/>
          </a:prstGeom>
          <a:noFill/>
        </p:spPr>
        <p:txBody>
          <a:bodyPr wrap="square" rtlCol="1">
            <a:spAutoFit/>
          </a:bodyPr>
          <a:lstStyle/>
          <a:p>
            <a:pPr algn="l" rtl="0"/>
            <a:endParaRPr lang="en-US" sz="7200" b="1" u="sng" dirty="0">
              <a:solidFill>
                <a:schemeClr val="bg1"/>
              </a:solidFill>
            </a:endParaRPr>
          </a:p>
          <a:p>
            <a:pPr algn="l" rtl="0"/>
            <a:endParaRPr lang="en-US" sz="1600" dirty="0">
              <a:solidFill>
                <a:schemeClr val="bg1"/>
              </a:solidFill>
            </a:endParaRPr>
          </a:p>
          <a:p>
            <a:pPr algn="l" rtl="0"/>
            <a:endParaRPr lang="en-US" sz="1600" dirty="0">
              <a:solidFill>
                <a:schemeClr val="bg1"/>
              </a:solidFill>
            </a:endParaRPr>
          </a:p>
          <a:p>
            <a:pPr algn="l" rtl="0"/>
            <a:endParaRPr lang="en-US" sz="1600" dirty="0">
              <a:solidFill>
                <a:schemeClr val="bg1"/>
              </a:solidFill>
            </a:endParaRPr>
          </a:p>
          <a:p>
            <a:pPr algn="l" rtl="0"/>
            <a:r>
              <a:rPr lang="en-US" sz="2800" b="1" dirty="0">
                <a:solidFill>
                  <a:schemeClr val="bg1"/>
                </a:solidFill>
              </a:rPr>
              <a:t>Frames: -</a:t>
            </a:r>
          </a:p>
          <a:p>
            <a:pPr algn="l" rtl="0"/>
            <a:endParaRPr lang="en-US" sz="1600" dirty="0">
              <a:solidFill>
                <a:schemeClr val="bg1"/>
              </a:solidFill>
            </a:endParaRPr>
          </a:p>
          <a:p>
            <a:pPr algn="l" rtl="0"/>
            <a:endParaRPr lang="en-US" sz="1600" dirty="0">
              <a:solidFill>
                <a:schemeClr val="bg1"/>
              </a:solidFill>
            </a:endParaRPr>
          </a:p>
          <a:p>
            <a:pPr algn="l" rtl="0"/>
            <a:endParaRPr lang="en-US" sz="1600" dirty="0">
              <a:solidFill>
                <a:schemeClr val="bg1"/>
              </a:solidFill>
            </a:endParaRPr>
          </a:p>
          <a:p>
            <a:pPr algn="just" rtl="0"/>
            <a:r>
              <a:rPr lang="en-US" sz="1600" dirty="0">
                <a:solidFill>
                  <a:schemeClr val="bg1"/>
                </a:solidFill>
              </a:rPr>
              <a:t>We had some problems in sending the captured video to the server so that we can test it and find if it has permissions or not</a:t>
            </a:r>
          </a:p>
        </p:txBody>
      </p:sp>
    </p:spTree>
    <p:extLst>
      <p:ext uri="{BB962C8B-B14F-4D97-AF65-F5344CB8AC3E}">
        <p14:creationId xmlns:p14="http://schemas.microsoft.com/office/powerpoint/2010/main" val="3896147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2.08333E-7 1.48148E-6 L 0.46875 0.00417 " pathEditMode="relative" rAng="0" ptsTypes="AA">
                                      <p:cBhvr>
                                        <p:cTn id="6" dur="2000" fill="hold"/>
                                        <p:tgtEl>
                                          <p:spTgt spid="3"/>
                                        </p:tgtEl>
                                        <p:attrNameLst>
                                          <p:attrName>ppt_x</p:attrName>
                                          <p:attrName>ppt_y</p:attrName>
                                        </p:attrNameLst>
                                      </p:cBhvr>
                                      <p:rCtr x="23438"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30510C-C626-63A9-544C-2A343C2927A6}"/>
              </a:ext>
            </a:extLst>
          </p:cNvPr>
          <p:cNvSpPr>
            <a:spLocks noGrp="1"/>
          </p:cNvSpPr>
          <p:nvPr>
            <p:ph type="title"/>
          </p:nvPr>
        </p:nvSpPr>
        <p:spPr>
          <a:xfrm>
            <a:off x="841248" y="548640"/>
            <a:ext cx="3419540" cy="5431536"/>
          </a:xfrm>
        </p:spPr>
        <p:txBody>
          <a:bodyPr>
            <a:normAutofit/>
          </a:bodyPr>
          <a:lstStyle/>
          <a:p>
            <a:r>
              <a:rPr lang="en-US" sz="3300" dirty="0"/>
              <a:t>Squad RTOS characteristics </a:t>
            </a:r>
          </a:p>
        </p:txBody>
      </p:sp>
      <p:sp>
        <p:nvSpPr>
          <p:cNvPr id="10" name="Rectangle 6">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39411"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rgbClr val="D58717"/>
          </a:solidFill>
          <a:ln w="41275" cap="rnd">
            <a:solidFill>
              <a:srgbClr val="D5871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Content Placeholder 2">
            <a:extLst>
              <a:ext uri="{FF2B5EF4-FFF2-40B4-BE49-F238E27FC236}">
                <a16:creationId xmlns:a16="http://schemas.microsoft.com/office/drawing/2014/main" id="{CF979B66-5841-67F6-5E72-100AAB10B200}"/>
              </a:ext>
            </a:extLst>
          </p:cNvPr>
          <p:cNvGraphicFramePr>
            <a:graphicFrameLocks noGrp="1"/>
          </p:cNvGraphicFramePr>
          <p:nvPr>
            <p:ph idx="1"/>
          </p:nvPr>
        </p:nvGraphicFramePr>
        <p:xfrm>
          <a:off x="5298595" y="552091"/>
          <a:ext cx="6052158" cy="54315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35031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2">
                                            <p:graphicEl>
                                              <a:dgm id="{619178DE-0624-4946-AEE8-21C0A84C7410}"/>
                                            </p:graphicEl>
                                          </p:spTgt>
                                        </p:tgtEl>
                                        <p:attrNameLst>
                                          <p:attrName>style.visibility</p:attrName>
                                        </p:attrNameLst>
                                      </p:cBhvr>
                                      <p:to>
                                        <p:strVal val="visible"/>
                                      </p:to>
                                    </p:set>
                                    <p:animEffect transition="in" filter="circle(in)">
                                      <p:cBhvr>
                                        <p:cTn id="12" dur="2000"/>
                                        <p:tgtEl>
                                          <p:spTgt spid="12">
                                            <p:graphicEl>
                                              <a:dgm id="{619178DE-0624-4946-AEE8-21C0A84C7410}"/>
                                            </p:graphicEl>
                                          </p:spTgt>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12">
                                            <p:graphicEl>
                                              <a:dgm id="{B25C8DC5-0D79-46C5-B503-8D4FCFD03232}"/>
                                            </p:graphicEl>
                                          </p:spTgt>
                                        </p:tgtEl>
                                        <p:attrNameLst>
                                          <p:attrName>style.visibility</p:attrName>
                                        </p:attrNameLst>
                                      </p:cBhvr>
                                      <p:to>
                                        <p:strVal val="visible"/>
                                      </p:to>
                                    </p:set>
                                    <p:animEffect transition="in" filter="circle(in)">
                                      <p:cBhvr>
                                        <p:cTn id="15" dur="2000"/>
                                        <p:tgtEl>
                                          <p:spTgt spid="12">
                                            <p:graphicEl>
                                              <a:dgm id="{B25C8DC5-0D79-46C5-B503-8D4FCFD03232}"/>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12">
                                            <p:graphicEl>
                                              <a:dgm id="{BFA352F1-EF8B-486D-B562-11A967F050E6}"/>
                                            </p:graphicEl>
                                          </p:spTgt>
                                        </p:tgtEl>
                                        <p:attrNameLst>
                                          <p:attrName>style.visibility</p:attrName>
                                        </p:attrNameLst>
                                      </p:cBhvr>
                                      <p:to>
                                        <p:strVal val="visible"/>
                                      </p:to>
                                    </p:set>
                                    <p:animEffect transition="in" filter="circle(in)">
                                      <p:cBhvr>
                                        <p:cTn id="20" dur="2000"/>
                                        <p:tgtEl>
                                          <p:spTgt spid="12">
                                            <p:graphicEl>
                                              <a:dgm id="{BFA352F1-EF8B-486D-B562-11A967F050E6}"/>
                                            </p:graphicEl>
                                          </p:spTgt>
                                        </p:tgtEl>
                                      </p:cBhvr>
                                    </p:animEffect>
                                  </p:childTnLst>
                                </p:cTn>
                              </p:par>
                              <p:par>
                                <p:cTn id="21" presetID="6" presetClass="entr" presetSubtype="16" fill="hold" grpId="0" nodeType="withEffect">
                                  <p:stCondLst>
                                    <p:cond delay="0"/>
                                  </p:stCondLst>
                                  <p:childTnLst>
                                    <p:set>
                                      <p:cBhvr>
                                        <p:cTn id="22" dur="1" fill="hold">
                                          <p:stCondLst>
                                            <p:cond delay="0"/>
                                          </p:stCondLst>
                                        </p:cTn>
                                        <p:tgtEl>
                                          <p:spTgt spid="12">
                                            <p:graphicEl>
                                              <a:dgm id="{EE40490E-E986-4C3E-8BF6-D7C76AF9141C}"/>
                                            </p:graphicEl>
                                          </p:spTgt>
                                        </p:tgtEl>
                                        <p:attrNameLst>
                                          <p:attrName>style.visibility</p:attrName>
                                        </p:attrNameLst>
                                      </p:cBhvr>
                                      <p:to>
                                        <p:strVal val="visible"/>
                                      </p:to>
                                    </p:set>
                                    <p:animEffect transition="in" filter="circle(in)">
                                      <p:cBhvr>
                                        <p:cTn id="23" dur="2000"/>
                                        <p:tgtEl>
                                          <p:spTgt spid="12">
                                            <p:graphicEl>
                                              <a:dgm id="{EE40490E-E986-4C3E-8BF6-D7C76AF9141C}"/>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12">
                                            <p:graphicEl>
                                              <a:dgm id="{34DE9122-8A03-4B03-A8BA-C0B96208D990}"/>
                                            </p:graphicEl>
                                          </p:spTgt>
                                        </p:tgtEl>
                                        <p:attrNameLst>
                                          <p:attrName>style.visibility</p:attrName>
                                        </p:attrNameLst>
                                      </p:cBhvr>
                                      <p:to>
                                        <p:strVal val="visible"/>
                                      </p:to>
                                    </p:set>
                                    <p:animEffect transition="in" filter="circle(in)">
                                      <p:cBhvr>
                                        <p:cTn id="28" dur="2000"/>
                                        <p:tgtEl>
                                          <p:spTgt spid="12">
                                            <p:graphicEl>
                                              <a:dgm id="{34DE9122-8A03-4B03-A8BA-C0B96208D990}"/>
                                            </p:graphicEl>
                                          </p:spTgt>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12">
                                            <p:graphicEl>
                                              <a:dgm id="{47F02012-06BB-4A06-B0B1-EB294F76FA23}"/>
                                            </p:graphicEl>
                                          </p:spTgt>
                                        </p:tgtEl>
                                        <p:attrNameLst>
                                          <p:attrName>style.visibility</p:attrName>
                                        </p:attrNameLst>
                                      </p:cBhvr>
                                      <p:to>
                                        <p:strVal val="visible"/>
                                      </p:to>
                                    </p:set>
                                    <p:animEffect transition="in" filter="circle(in)">
                                      <p:cBhvr>
                                        <p:cTn id="31" dur="2000"/>
                                        <p:tgtEl>
                                          <p:spTgt spid="12">
                                            <p:graphicEl>
                                              <a:dgm id="{47F02012-06BB-4A06-B0B1-EB294F76FA23}"/>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grpId="0" nodeType="clickEffect">
                                  <p:stCondLst>
                                    <p:cond delay="0"/>
                                  </p:stCondLst>
                                  <p:childTnLst>
                                    <p:set>
                                      <p:cBhvr>
                                        <p:cTn id="35" dur="1" fill="hold">
                                          <p:stCondLst>
                                            <p:cond delay="0"/>
                                          </p:stCondLst>
                                        </p:cTn>
                                        <p:tgtEl>
                                          <p:spTgt spid="12">
                                            <p:graphicEl>
                                              <a:dgm id="{BD8487DE-C67E-4D90-A984-18FD9ECFAB48}"/>
                                            </p:graphicEl>
                                          </p:spTgt>
                                        </p:tgtEl>
                                        <p:attrNameLst>
                                          <p:attrName>style.visibility</p:attrName>
                                        </p:attrNameLst>
                                      </p:cBhvr>
                                      <p:to>
                                        <p:strVal val="visible"/>
                                      </p:to>
                                    </p:set>
                                    <p:animEffect transition="in" filter="circle(in)">
                                      <p:cBhvr>
                                        <p:cTn id="36" dur="2000"/>
                                        <p:tgtEl>
                                          <p:spTgt spid="12">
                                            <p:graphicEl>
                                              <a:dgm id="{BD8487DE-C67E-4D90-A984-18FD9ECFAB48}"/>
                                            </p:graphicEl>
                                          </p:spTgt>
                                        </p:tgtEl>
                                      </p:cBhvr>
                                    </p:animEffect>
                                  </p:childTnLst>
                                </p:cTn>
                              </p:par>
                              <p:par>
                                <p:cTn id="37" presetID="6" presetClass="entr" presetSubtype="16" fill="hold" grpId="0" nodeType="withEffect">
                                  <p:stCondLst>
                                    <p:cond delay="0"/>
                                  </p:stCondLst>
                                  <p:childTnLst>
                                    <p:set>
                                      <p:cBhvr>
                                        <p:cTn id="38" dur="1" fill="hold">
                                          <p:stCondLst>
                                            <p:cond delay="0"/>
                                          </p:stCondLst>
                                        </p:cTn>
                                        <p:tgtEl>
                                          <p:spTgt spid="12">
                                            <p:graphicEl>
                                              <a:dgm id="{93DDF3C3-2B5C-4CB6-8D85-AB88D6632AF0}"/>
                                            </p:graphicEl>
                                          </p:spTgt>
                                        </p:tgtEl>
                                        <p:attrNameLst>
                                          <p:attrName>style.visibility</p:attrName>
                                        </p:attrNameLst>
                                      </p:cBhvr>
                                      <p:to>
                                        <p:strVal val="visible"/>
                                      </p:to>
                                    </p:set>
                                    <p:animEffect transition="in" filter="circle(in)">
                                      <p:cBhvr>
                                        <p:cTn id="39" dur="2000"/>
                                        <p:tgtEl>
                                          <p:spTgt spid="12">
                                            <p:graphicEl>
                                              <a:dgm id="{93DDF3C3-2B5C-4CB6-8D85-AB88D6632AF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2" grpId="0">
        <p:bldSub>
          <a:bldDgm bld="one"/>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مجموعة 8">
            <a:extLst>
              <a:ext uri="{FF2B5EF4-FFF2-40B4-BE49-F238E27FC236}">
                <a16:creationId xmlns:a16="http://schemas.microsoft.com/office/drawing/2014/main" id="{259AEE7A-CBC1-2E29-95DF-E5B41980380D}"/>
              </a:ext>
            </a:extLst>
          </p:cNvPr>
          <p:cNvGrpSpPr/>
          <p:nvPr/>
        </p:nvGrpSpPr>
        <p:grpSpPr>
          <a:xfrm>
            <a:off x="-6347488" y="-21566"/>
            <a:ext cx="12694976" cy="6879566"/>
            <a:chOff x="3174521" y="-21566"/>
            <a:chExt cx="12694976" cy="6879566"/>
          </a:xfrm>
        </p:grpSpPr>
        <p:grpSp>
          <p:nvGrpSpPr>
            <p:cNvPr id="7" name="مجموعة 6">
              <a:extLst>
                <a:ext uri="{FF2B5EF4-FFF2-40B4-BE49-F238E27FC236}">
                  <a16:creationId xmlns:a16="http://schemas.microsoft.com/office/drawing/2014/main" id="{AD31ACBD-B4D1-9398-C994-C6D7BA4D53F4}"/>
                </a:ext>
              </a:extLst>
            </p:cNvPr>
            <p:cNvGrpSpPr/>
            <p:nvPr/>
          </p:nvGrpSpPr>
          <p:grpSpPr>
            <a:xfrm>
              <a:off x="3174521" y="-21566"/>
              <a:ext cx="9520456" cy="6879566"/>
              <a:chOff x="3174521" y="-21566"/>
              <a:chExt cx="9520456" cy="6879566"/>
            </a:xfrm>
          </p:grpSpPr>
          <p:sp>
            <p:nvSpPr>
              <p:cNvPr id="3" name="مستطيل 2">
                <a:extLst>
                  <a:ext uri="{FF2B5EF4-FFF2-40B4-BE49-F238E27FC236}">
                    <a16:creationId xmlns:a16="http://schemas.microsoft.com/office/drawing/2014/main" id="{2C2497AD-B6F5-40A0-B99A-2C3703EC6DA6}"/>
                  </a:ext>
                </a:extLst>
              </p:cNvPr>
              <p:cNvSpPr/>
              <p:nvPr/>
            </p:nvSpPr>
            <p:spPr>
              <a:xfrm>
                <a:off x="3174521" y="0"/>
                <a:ext cx="3174521"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MSISDN</a:t>
                </a:r>
                <a:endParaRPr kumimoji="0" lang="ar-EG"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maximum 15 digits used to reach another GSM subscriber</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Consists of: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Country code (CC)</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National destination code (NDC)</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Subscriber number( SN)</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EXAMPLE: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CC          NDC          SN</a:t>
                </a:r>
              </a:p>
              <a:p>
                <a:pPr marL="342900" marR="0" lvl="0" indent="-342900" algn="just" defTabSz="914400" rtl="0" eaLnBrk="1" fontAlgn="auto" latinLnBrk="0" hangingPunct="1">
                  <a:lnSpc>
                    <a:spcPct val="100000"/>
                  </a:lnSpc>
                  <a:spcBef>
                    <a:spcPts val="0"/>
                  </a:spcBef>
                  <a:spcAft>
                    <a:spcPts val="0"/>
                  </a:spcAft>
                  <a:buClrTx/>
                  <a:buSzTx/>
                  <a:buFontTx/>
                  <a:buAutoNum type="arabicPlain" startAt="20"/>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100          8030808</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***STORED IN  HLR***         </a:t>
                </a:r>
              </a:p>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EG"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ar-EG" sz="1800" b="0" i="0" u="none" strike="noStrike" kern="1200" cap="none" spc="0" normalizeH="0" baseline="0" noProof="0" dirty="0">
                  <a:ln>
                    <a:noFill/>
                  </a:ln>
                  <a:solidFill>
                    <a:prstClr val="white"/>
                  </a:solidFill>
                  <a:effectLst/>
                  <a:uLnTx/>
                  <a:uFillTx/>
                  <a:latin typeface="Calibri" panose="020F0502020204030204"/>
                  <a:ea typeface="+mn-ea"/>
                  <a:cs typeface="Arial" panose="020B0604020202020204" pitchFamily="34" charset="0"/>
                </a:endParaRPr>
              </a:p>
            </p:txBody>
          </p:sp>
          <p:sp>
            <p:nvSpPr>
              <p:cNvPr id="4" name="مستطيل 3">
                <a:extLst>
                  <a:ext uri="{FF2B5EF4-FFF2-40B4-BE49-F238E27FC236}">
                    <a16:creationId xmlns:a16="http://schemas.microsoft.com/office/drawing/2014/main" id="{D4F66F18-A107-A167-9423-1F4E0C010BD0}"/>
                  </a:ext>
                </a:extLst>
              </p:cNvPr>
              <p:cNvSpPr/>
              <p:nvPr/>
            </p:nvSpPr>
            <p:spPr>
              <a:xfrm>
                <a:off x="6349041" y="-21566"/>
                <a:ext cx="3172968" cy="68580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IMSI</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unique primary identity of subscriber and is permanently assigned to him</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Consists of: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Mobile country code (MCC)</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Mobile network code (MNC)</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Mobile station identification number (MSIN)</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EXAMPLE: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MCC            MNC            MSIN</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602              02         1234567890</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***SRORED IN HLR***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EG"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6" name="مستطيل 5">
                <a:extLst>
                  <a:ext uri="{FF2B5EF4-FFF2-40B4-BE49-F238E27FC236}">
                    <a16:creationId xmlns:a16="http://schemas.microsoft.com/office/drawing/2014/main" id="{FAE0A492-0ED5-4B2C-9DD5-F7CEADBEB425}"/>
                  </a:ext>
                </a:extLst>
              </p:cNvPr>
              <p:cNvSpPr/>
              <p:nvPr/>
            </p:nvSpPr>
            <p:spPr>
              <a:xfrm>
                <a:off x="9522009" y="-21566"/>
                <a:ext cx="3172968" cy="68580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TMSI</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secure temporary identity used subsequently for identification</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case of backet switching we use PACKET TMSI instead</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As these methods keep the subscriber safe from being identified by some one trying to monitor the radio channel</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***STORED IN VLR***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EG"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grpSp>
        <p:sp>
          <p:nvSpPr>
            <p:cNvPr id="8" name="مستطيل 7">
              <a:extLst>
                <a:ext uri="{FF2B5EF4-FFF2-40B4-BE49-F238E27FC236}">
                  <a16:creationId xmlns:a16="http://schemas.microsoft.com/office/drawing/2014/main" id="{2F0F07A8-FD74-90A4-F33D-9282D36CEAEC}"/>
                </a:ext>
              </a:extLst>
            </p:cNvPr>
            <p:cNvSpPr/>
            <p:nvPr/>
          </p:nvSpPr>
          <p:spPr>
            <a:xfrm>
              <a:off x="12694976" y="-21566"/>
              <a:ext cx="317452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lvl="0" algn="l" defTabSz="914400" rtl="0" eaLnBrk="1" fontAlgn="auto" latinLnBrk="0" hangingPunct="1">
                <a:lnSpc>
                  <a:spcPct val="100000"/>
                </a:lnSpc>
                <a:spcBef>
                  <a:spcPts val="0"/>
                </a:spcBef>
                <a:spcAft>
                  <a:spcPts val="0"/>
                </a:spcAft>
                <a:buClrTx/>
                <a:buSzTx/>
                <a:tabLst/>
                <a:defRPr/>
              </a:pPr>
              <a:r>
                <a:rPr lang="en-US" dirty="0">
                  <a:solidFill>
                    <a:schemeClr val="tx1"/>
                  </a:solidFill>
                </a:rPr>
                <a:t>Features and protocols</a:t>
              </a:r>
            </a:p>
            <a:p>
              <a:r>
                <a:rPr lang="en-US" dirty="0">
                  <a:solidFill>
                    <a:schemeClr val="tx1"/>
                  </a:solidFill>
                </a:rPr>
                <a:t>IP</a:t>
              </a:r>
            </a:p>
            <a:p>
              <a:r>
                <a:rPr lang="en-US" dirty="0">
                  <a:solidFill>
                    <a:schemeClr val="tx1"/>
                  </a:solidFill>
                </a:rPr>
                <a:t>IGMP</a:t>
              </a:r>
            </a:p>
            <a:p>
              <a:r>
                <a:rPr lang="en-US" dirty="0">
                  <a:solidFill>
                    <a:schemeClr val="tx1"/>
                  </a:solidFill>
                </a:rPr>
                <a:t>ICMP</a:t>
              </a:r>
            </a:p>
            <a:p>
              <a:r>
                <a:rPr lang="en-US" dirty="0">
                  <a:solidFill>
                    <a:schemeClr val="tx1"/>
                  </a:solidFill>
                </a:rPr>
                <a:t>DHCP</a:t>
              </a:r>
            </a:p>
            <a:p>
              <a:endParaRPr lang="en-US" dirty="0">
                <a:solidFill>
                  <a:schemeClr val="tx1"/>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ar-EG" sz="1800" b="0" i="0" u="none" strike="noStrike" kern="1200" cap="none" spc="0" normalizeH="0" baseline="0" noProof="0" dirty="0">
                <a:ln>
                  <a:noFill/>
                </a:ln>
                <a:solidFill>
                  <a:schemeClr val="tx1"/>
                </a:solidFill>
                <a:effectLst/>
                <a:uLnTx/>
                <a:uFillTx/>
                <a:latin typeface="Calibri" panose="020F0502020204030204"/>
                <a:ea typeface="+mn-ea"/>
                <a:cs typeface="Arial" panose="020B0604020202020204" pitchFamily="34" charset="0"/>
              </a:endParaRPr>
            </a:p>
          </p:txBody>
        </p:sp>
      </p:grpSp>
      <p:sp>
        <p:nvSpPr>
          <p:cNvPr id="5" name="مستطيل 4">
            <a:extLst>
              <a:ext uri="{FF2B5EF4-FFF2-40B4-BE49-F238E27FC236}">
                <a16:creationId xmlns:a16="http://schemas.microsoft.com/office/drawing/2014/main" id="{21E83F65-3F22-2586-FA53-90388EFA89E1}"/>
              </a:ext>
            </a:extLst>
          </p:cNvPr>
          <p:cNvSpPr/>
          <p:nvPr/>
        </p:nvSpPr>
        <p:spPr>
          <a:xfrm>
            <a:off x="0" y="0"/>
            <a:ext cx="3172969" cy="685800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LWIP</a:t>
            </a:r>
            <a:endParaRPr kumimoji="0" lang="ar-EG" sz="54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937249631"/>
      </p:ext>
    </p:extLst>
  </p:cSld>
  <p:clrMapOvr>
    <a:masterClrMapping/>
  </p:clrMapOvr>
  <p:transition spd="slow">
    <p:wipe/>
  </p:transition>
</p:sld>
</file>

<file path=ppt/slides/slide400.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شكل بيضاوي 1">
            <a:extLst>
              <a:ext uri="{FF2B5EF4-FFF2-40B4-BE49-F238E27FC236}">
                <a16:creationId xmlns:a16="http://schemas.microsoft.com/office/drawing/2014/main" id="{FC9DA47C-46EA-F371-4677-A728B510786F}"/>
              </a:ext>
            </a:extLst>
          </p:cNvPr>
          <p:cNvSpPr/>
          <p:nvPr/>
        </p:nvSpPr>
        <p:spPr>
          <a:xfrm>
            <a:off x="6245524" y="1039483"/>
            <a:ext cx="4968815" cy="4779034"/>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3" name="مربع نص 2">
            <a:extLst>
              <a:ext uri="{FF2B5EF4-FFF2-40B4-BE49-F238E27FC236}">
                <a16:creationId xmlns:a16="http://schemas.microsoft.com/office/drawing/2014/main" id="{6C4F3024-158B-3934-7222-F46764BEE054}"/>
              </a:ext>
            </a:extLst>
          </p:cNvPr>
          <p:cNvSpPr txBox="1"/>
          <p:nvPr/>
        </p:nvSpPr>
        <p:spPr>
          <a:xfrm>
            <a:off x="-5641676" y="1274697"/>
            <a:ext cx="5641676" cy="3847207"/>
          </a:xfrm>
          <a:prstGeom prst="rect">
            <a:avLst/>
          </a:prstGeom>
          <a:noFill/>
        </p:spPr>
        <p:txBody>
          <a:bodyPr wrap="square" rtlCol="1">
            <a:spAutoFit/>
          </a:bodyPr>
          <a:lstStyle/>
          <a:p>
            <a:pPr algn="l" rtl="0"/>
            <a:r>
              <a:rPr lang="en-US" sz="7200" b="1" u="sng" dirty="0">
                <a:solidFill>
                  <a:schemeClr val="bg1"/>
                </a:solidFill>
              </a:rPr>
              <a:t>SECURITY</a:t>
            </a:r>
          </a:p>
          <a:p>
            <a:pPr algn="l" rtl="0"/>
            <a:endParaRPr lang="en-US" sz="1600" dirty="0">
              <a:solidFill>
                <a:schemeClr val="bg1"/>
              </a:solidFill>
            </a:endParaRPr>
          </a:p>
          <a:p>
            <a:pPr algn="l" rtl="0"/>
            <a:endParaRPr lang="en-US" sz="1600" dirty="0">
              <a:solidFill>
                <a:schemeClr val="bg1"/>
              </a:solidFill>
            </a:endParaRPr>
          </a:p>
          <a:p>
            <a:pPr algn="l" rtl="0"/>
            <a:endParaRPr lang="en-US" sz="1600" dirty="0">
              <a:solidFill>
                <a:schemeClr val="bg1"/>
              </a:solidFill>
            </a:endParaRPr>
          </a:p>
          <a:p>
            <a:pPr algn="l" rtl="0"/>
            <a:r>
              <a:rPr lang="en-US" sz="2800" b="1" dirty="0">
                <a:solidFill>
                  <a:schemeClr val="bg1"/>
                </a:solidFill>
              </a:rPr>
              <a:t>Integrity: -</a:t>
            </a:r>
          </a:p>
          <a:p>
            <a:pPr algn="l" rtl="0"/>
            <a:endParaRPr lang="en-US" sz="1600" dirty="0">
              <a:solidFill>
                <a:schemeClr val="bg1"/>
              </a:solidFill>
            </a:endParaRPr>
          </a:p>
          <a:p>
            <a:pPr algn="l" rtl="0"/>
            <a:endParaRPr lang="en-US" sz="1600" dirty="0">
              <a:solidFill>
                <a:schemeClr val="bg1"/>
              </a:solidFill>
            </a:endParaRPr>
          </a:p>
          <a:p>
            <a:pPr algn="l" rtl="0"/>
            <a:endParaRPr lang="en-US" sz="1600" dirty="0">
              <a:solidFill>
                <a:schemeClr val="bg1"/>
              </a:solidFill>
            </a:endParaRPr>
          </a:p>
          <a:p>
            <a:pPr algn="just" rtl="0"/>
            <a:r>
              <a:rPr lang="en-US" sz="1600" dirty="0">
                <a:solidFill>
                  <a:schemeClr val="bg1"/>
                </a:solidFill>
              </a:rPr>
              <a:t>Integrity can't be a problem for us as we don't provide a data base that can be infected by any attacker also our code is open source so it can be modified by any one.</a:t>
            </a:r>
          </a:p>
        </p:txBody>
      </p:sp>
    </p:spTree>
    <p:extLst>
      <p:ext uri="{BB962C8B-B14F-4D97-AF65-F5344CB8AC3E}">
        <p14:creationId xmlns:p14="http://schemas.microsoft.com/office/powerpoint/2010/main" val="118868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2.08333E-7 -3.7037E-6 L 0.47096 -0.00787 " pathEditMode="relative" rAng="0" ptsTypes="AA">
                                      <p:cBhvr>
                                        <p:cTn id="6" dur="2000" fill="hold"/>
                                        <p:tgtEl>
                                          <p:spTgt spid="3"/>
                                        </p:tgtEl>
                                        <p:attrNameLst>
                                          <p:attrName>ppt_x</p:attrName>
                                          <p:attrName>ppt_y</p:attrName>
                                        </p:attrNameLst>
                                      </p:cBhvr>
                                      <p:rCtr x="23542" y="-3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E1A9D2-8C83-8483-0964-92C5CE746AC6}"/>
              </a:ext>
            </a:extLst>
          </p:cNvPr>
          <p:cNvSpPr>
            <a:spLocks noGrp="1"/>
          </p:cNvSpPr>
          <p:nvPr>
            <p:ph type="title"/>
          </p:nvPr>
        </p:nvSpPr>
        <p:spPr>
          <a:xfrm>
            <a:off x="640080" y="325369"/>
            <a:ext cx="4368602" cy="1956841"/>
          </a:xfrm>
        </p:spPr>
        <p:txBody>
          <a:bodyPr anchor="b">
            <a:normAutofit/>
          </a:bodyPr>
          <a:lstStyle/>
          <a:p>
            <a:r>
              <a:rPr lang="en-US" sz="2600" b="1"/>
              <a:t>Set up the microcontroller to communicate over Ethernet using lwIP networking stack</a:t>
            </a:r>
            <a:br>
              <a:rPr lang="en-US" sz="2600" b="1"/>
            </a:br>
            <a:endParaRPr lang="en-US" sz="2600" b="1"/>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57C6A5E-6E96-B598-8D24-A8E663BDDD34}"/>
              </a:ext>
            </a:extLst>
          </p:cNvPr>
          <p:cNvSpPr>
            <a:spLocks noGrp="1"/>
          </p:cNvSpPr>
          <p:nvPr>
            <p:ph idx="1"/>
          </p:nvPr>
        </p:nvSpPr>
        <p:spPr>
          <a:xfrm>
            <a:off x="640080" y="2872899"/>
            <a:ext cx="4243589" cy="3320668"/>
          </a:xfrm>
        </p:spPr>
        <p:txBody>
          <a:bodyPr>
            <a:normAutofit/>
          </a:bodyPr>
          <a:lstStyle/>
          <a:p>
            <a:pPr>
              <a:buNone/>
            </a:pPr>
            <a:r>
              <a:rPr lang="en-US" sz="2200"/>
              <a:t>Read MAC address from non-volatile memory.</a:t>
            </a:r>
          </a:p>
          <a:p>
            <a:pPr>
              <a:buNone/>
            </a:pPr>
            <a:r>
              <a:rPr lang="en-US" sz="2200"/>
              <a:t>Initialize lwIP with DHCP.</a:t>
            </a:r>
          </a:p>
          <a:p>
            <a:pPr>
              <a:buNone/>
            </a:pPr>
            <a:r>
              <a:rPr lang="en-US" sz="2200"/>
              <a:t>Initialize a sample http server and CGI handlers.</a:t>
            </a:r>
          </a:p>
        </p:txBody>
      </p:sp>
      <p:pic>
        <p:nvPicPr>
          <p:cNvPr id="5" name="Picture 4" descr="Illuminated server room panel">
            <a:extLst>
              <a:ext uri="{FF2B5EF4-FFF2-40B4-BE49-F238E27FC236}">
                <a16:creationId xmlns:a16="http://schemas.microsoft.com/office/drawing/2014/main" id="{EA57F8D5-EA54-0F01-2AAD-A6C0FB4B3294}"/>
              </a:ext>
            </a:extLst>
          </p:cNvPr>
          <p:cNvPicPr>
            <a:picLocks noChangeAspect="1"/>
          </p:cNvPicPr>
          <p:nvPr/>
        </p:nvPicPr>
        <p:blipFill rotWithShape="1">
          <a:blip r:embed="rId2"/>
          <a:srcRect l="13158" r="19889"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5774101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down)">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10.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شكل بيضاوي 1">
            <a:extLst>
              <a:ext uri="{FF2B5EF4-FFF2-40B4-BE49-F238E27FC236}">
                <a16:creationId xmlns:a16="http://schemas.microsoft.com/office/drawing/2014/main" id="{7743FA13-51C6-326A-C275-E26537B064FD}"/>
              </a:ext>
            </a:extLst>
          </p:cNvPr>
          <p:cNvSpPr/>
          <p:nvPr/>
        </p:nvSpPr>
        <p:spPr>
          <a:xfrm>
            <a:off x="6245524" y="1039483"/>
            <a:ext cx="4968815" cy="4779034"/>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3" name="مربع نص 2">
            <a:extLst>
              <a:ext uri="{FF2B5EF4-FFF2-40B4-BE49-F238E27FC236}">
                <a16:creationId xmlns:a16="http://schemas.microsoft.com/office/drawing/2014/main" id="{434CB2CE-0363-2B8A-4D8E-24EC641DDF61}"/>
              </a:ext>
            </a:extLst>
          </p:cNvPr>
          <p:cNvSpPr txBox="1"/>
          <p:nvPr/>
        </p:nvSpPr>
        <p:spPr>
          <a:xfrm>
            <a:off x="-5641676" y="1039483"/>
            <a:ext cx="5641676" cy="4093428"/>
          </a:xfrm>
          <a:prstGeom prst="rect">
            <a:avLst/>
          </a:prstGeom>
          <a:noFill/>
        </p:spPr>
        <p:txBody>
          <a:bodyPr wrap="square" rtlCol="1">
            <a:spAutoFit/>
          </a:bodyPr>
          <a:lstStyle/>
          <a:p>
            <a:pPr algn="l" rtl="0"/>
            <a:r>
              <a:rPr lang="en-US" sz="7200" b="1" u="sng" dirty="0">
                <a:solidFill>
                  <a:schemeClr val="bg1"/>
                </a:solidFill>
              </a:rPr>
              <a:t>SECURITY</a:t>
            </a:r>
          </a:p>
          <a:p>
            <a:pPr algn="l" rtl="0"/>
            <a:endParaRPr lang="en-US" sz="1600" dirty="0">
              <a:solidFill>
                <a:schemeClr val="bg1"/>
              </a:solidFill>
            </a:endParaRPr>
          </a:p>
          <a:p>
            <a:pPr algn="l" rtl="0"/>
            <a:endParaRPr lang="en-US" sz="1600" dirty="0">
              <a:solidFill>
                <a:schemeClr val="bg1"/>
              </a:solidFill>
            </a:endParaRPr>
          </a:p>
          <a:p>
            <a:pPr algn="l" rtl="0"/>
            <a:endParaRPr lang="en-US" sz="1600" dirty="0">
              <a:solidFill>
                <a:schemeClr val="bg1"/>
              </a:solidFill>
            </a:endParaRPr>
          </a:p>
          <a:p>
            <a:pPr algn="l" rtl="0"/>
            <a:r>
              <a:rPr lang="en-US" sz="2800" b="1" dirty="0">
                <a:solidFill>
                  <a:schemeClr val="bg1"/>
                </a:solidFill>
              </a:rPr>
              <a:t>Availability: -</a:t>
            </a:r>
          </a:p>
          <a:p>
            <a:pPr algn="l" rtl="0"/>
            <a:endParaRPr lang="en-US" sz="1600" dirty="0">
              <a:solidFill>
                <a:schemeClr val="bg1"/>
              </a:solidFill>
            </a:endParaRPr>
          </a:p>
          <a:p>
            <a:pPr algn="l" rtl="0"/>
            <a:endParaRPr lang="en-US" sz="1600" dirty="0">
              <a:solidFill>
                <a:schemeClr val="bg1"/>
              </a:solidFill>
            </a:endParaRPr>
          </a:p>
          <a:p>
            <a:pPr algn="l" rtl="0"/>
            <a:endParaRPr lang="en-US" sz="1600" dirty="0">
              <a:solidFill>
                <a:schemeClr val="bg1"/>
              </a:solidFill>
            </a:endParaRPr>
          </a:p>
          <a:p>
            <a:pPr algn="just" rtl="0"/>
            <a:r>
              <a:rPr lang="en-US" sz="1600" dirty="0">
                <a:solidFill>
                  <a:schemeClr val="bg1"/>
                </a:solidFill>
              </a:rPr>
              <a:t>we made sure that there's a time out period for each user as if they left the system with no orders, it would automatically clear the place it occupies for other users to prevent any unwanted traffic.</a:t>
            </a:r>
          </a:p>
        </p:txBody>
      </p:sp>
    </p:spTree>
    <p:extLst>
      <p:ext uri="{BB962C8B-B14F-4D97-AF65-F5344CB8AC3E}">
        <p14:creationId xmlns:p14="http://schemas.microsoft.com/office/powerpoint/2010/main" val="2368283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2.08333E-7 0 L 0.47018 0.0044 " pathEditMode="relative" rAng="0" ptsTypes="AA">
                                      <p:cBhvr>
                                        <p:cTn id="6" dur="2000" fill="hold"/>
                                        <p:tgtEl>
                                          <p:spTgt spid="3"/>
                                        </p:tgtEl>
                                        <p:attrNameLst>
                                          <p:attrName>ppt_x</p:attrName>
                                          <p:attrName>ppt_y</p:attrName>
                                        </p:attrNameLst>
                                      </p:cBhvr>
                                      <p:rCtr x="23503"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46B44-47AB-7580-1380-628F88FD65C1}"/>
              </a:ext>
            </a:extLst>
          </p:cNvPr>
          <p:cNvSpPr>
            <a:spLocks noGrp="1"/>
          </p:cNvSpPr>
          <p:nvPr>
            <p:ph type="title"/>
          </p:nvPr>
        </p:nvSpPr>
        <p:spPr/>
        <p:txBody>
          <a:bodyPr>
            <a:normAutofit fontScale="90000"/>
          </a:bodyPr>
          <a:lstStyle/>
          <a:p>
            <a:r>
              <a:rPr lang="en-US" sz="8000" b="1" dirty="0"/>
              <a:t> </a:t>
            </a:r>
            <a:br>
              <a:rPr lang="en-US" sz="8000" b="1" dirty="0"/>
            </a:br>
            <a:br>
              <a:rPr lang="en-US" sz="8000" b="1" dirty="0"/>
            </a:br>
            <a:r>
              <a:rPr lang="en-US" sz="8000" b="1" dirty="0"/>
              <a:t>Web Page</a:t>
            </a:r>
            <a:br>
              <a:rPr lang="en-US" sz="8000" b="1" dirty="0"/>
            </a:br>
            <a:endParaRPr lang="en-GB" dirty="0"/>
          </a:p>
        </p:txBody>
      </p:sp>
    </p:spTree>
    <p:extLst>
      <p:ext uri="{BB962C8B-B14F-4D97-AF65-F5344CB8AC3E}">
        <p14:creationId xmlns:p14="http://schemas.microsoft.com/office/powerpoint/2010/main" val="356276665"/>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F0B68-1BFC-95FF-D3EF-73115A848186}"/>
              </a:ext>
            </a:extLst>
          </p:cNvPr>
          <p:cNvSpPr>
            <a:spLocks noGrp="1"/>
          </p:cNvSpPr>
          <p:nvPr>
            <p:ph type="title"/>
          </p:nvPr>
        </p:nvSpPr>
        <p:spPr/>
        <p:txBody>
          <a:bodyPr/>
          <a:lstStyle/>
          <a:p>
            <a:r>
              <a:rPr lang="en-GB" dirty="0"/>
              <a:t>Login Page</a:t>
            </a:r>
          </a:p>
        </p:txBody>
      </p:sp>
      <p:pic>
        <p:nvPicPr>
          <p:cNvPr id="8" name="Content Placeholder 7" descr="A screenshot of a login page&#10;&#10;Description automatically generated">
            <a:extLst>
              <a:ext uri="{FF2B5EF4-FFF2-40B4-BE49-F238E27FC236}">
                <a16:creationId xmlns:a16="http://schemas.microsoft.com/office/drawing/2014/main" id="{8C24B196-6DF0-6837-16FD-85AC708B02C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9788" y="2477322"/>
            <a:ext cx="5755520" cy="3523427"/>
          </a:xfrm>
        </p:spPr>
      </p:pic>
      <p:pic>
        <p:nvPicPr>
          <p:cNvPr id="10" name="Content Placeholder 9" descr="A screenshot of a computer&#10;&#10;Description automatically generated">
            <a:extLst>
              <a:ext uri="{FF2B5EF4-FFF2-40B4-BE49-F238E27FC236}">
                <a16:creationId xmlns:a16="http://schemas.microsoft.com/office/drawing/2014/main" id="{51D14823-DAC6-C2B7-80C2-D175CF3FD23E}"/>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791325" y="2477322"/>
            <a:ext cx="4969111" cy="3523427"/>
          </a:xfrm>
        </p:spPr>
      </p:pic>
    </p:spTree>
    <p:extLst>
      <p:ext uri="{BB962C8B-B14F-4D97-AF65-F5344CB8AC3E}">
        <p14:creationId xmlns:p14="http://schemas.microsoft.com/office/powerpoint/2010/main" val="114050243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par>
                                <p:cTn id="10" presetID="55"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1000" fill="hold"/>
                                        <p:tgtEl>
                                          <p:spTgt spid="10"/>
                                        </p:tgtEl>
                                        <p:attrNameLst>
                                          <p:attrName>ppt_w</p:attrName>
                                        </p:attrNameLst>
                                      </p:cBhvr>
                                      <p:tavLst>
                                        <p:tav tm="0">
                                          <p:val>
                                            <p:strVal val="#ppt_w*0.70"/>
                                          </p:val>
                                        </p:tav>
                                        <p:tav tm="100000">
                                          <p:val>
                                            <p:strVal val="#ppt_w"/>
                                          </p:val>
                                        </p:tav>
                                      </p:tavLst>
                                    </p:anim>
                                    <p:anim calcmode="lin" valueType="num">
                                      <p:cBhvr>
                                        <p:cTn id="13" dur="1000" fill="hold"/>
                                        <p:tgtEl>
                                          <p:spTgt spid="10"/>
                                        </p:tgtEl>
                                        <p:attrNameLst>
                                          <p:attrName>ppt_h</p:attrName>
                                        </p:attrNameLst>
                                      </p:cBhvr>
                                      <p:tavLst>
                                        <p:tav tm="0">
                                          <p:val>
                                            <p:strVal val="#ppt_h"/>
                                          </p:val>
                                        </p:tav>
                                        <p:tav tm="100000">
                                          <p:val>
                                            <p:strVal val="#ppt_h"/>
                                          </p:val>
                                        </p:tav>
                                      </p:tavLst>
                                    </p:anim>
                                    <p:animEffect transition="in" filter="fade">
                                      <p:cBhvr>
                                        <p:cTn id="14"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2AF9B-1CDB-CAB6-FC1A-CBA400E55E2D}"/>
              </a:ext>
            </a:extLst>
          </p:cNvPr>
          <p:cNvSpPr>
            <a:spLocks noGrp="1"/>
          </p:cNvSpPr>
          <p:nvPr>
            <p:ph type="title"/>
          </p:nvPr>
        </p:nvSpPr>
        <p:spPr/>
        <p:txBody>
          <a:bodyPr/>
          <a:lstStyle/>
          <a:p>
            <a:r>
              <a:rPr lang="en-GB" dirty="0"/>
              <a:t>Services Page</a:t>
            </a:r>
          </a:p>
        </p:txBody>
      </p:sp>
      <p:pic>
        <p:nvPicPr>
          <p:cNvPr id="8" name="Content Placeholder 7" descr="A screenshot of a computer&#10;&#10;Description automatically generated">
            <a:extLst>
              <a:ext uri="{FF2B5EF4-FFF2-40B4-BE49-F238E27FC236}">
                <a16:creationId xmlns:a16="http://schemas.microsoft.com/office/drawing/2014/main" id="{0EA14DB9-7636-465F-2D76-5DD2384CDEBA}"/>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436881" y="2131821"/>
            <a:ext cx="10918507" cy="4111499"/>
          </a:xfrm>
        </p:spPr>
      </p:pic>
    </p:spTree>
    <p:extLst>
      <p:ext uri="{BB962C8B-B14F-4D97-AF65-F5344CB8AC3E}">
        <p14:creationId xmlns:p14="http://schemas.microsoft.com/office/powerpoint/2010/main" val="157570050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screenshot of a computer error&#10;&#10;Description automatically generated">
            <a:extLst>
              <a:ext uri="{FF2B5EF4-FFF2-40B4-BE49-F238E27FC236}">
                <a16:creationId xmlns:a16="http://schemas.microsoft.com/office/drawing/2014/main" id="{1267CC17-71C7-2CE4-9142-F0539E9E349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90746" y="2055850"/>
            <a:ext cx="10410507" cy="4196734"/>
          </a:xfrm>
        </p:spPr>
      </p:pic>
    </p:spTree>
    <p:extLst>
      <p:ext uri="{BB962C8B-B14F-4D97-AF65-F5344CB8AC3E}">
        <p14:creationId xmlns:p14="http://schemas.microsoft.com/office/powerpoint/2010/main" val="335328293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heckerboard(across)">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D36EDBCB-E189-34B8-E8E3-CFC10A182DDF}"/>
              </a:ext>
            </a:extLst>
          </p:cNvPr>
          <p:cNvSpPr/>
          <p:nvPr/>
        </p:nvSpPr>
        <p:spPr>
          <a:xfrm>
            <a:off x="1463351" y="4351127"/>
            <a:ext cx="9265298" cy="1950098"/>
          </a:xfrm>
          <a:prstGeom prst="rect">
            <a:avLst/>
          </a:prstGeom>
          <a:noFill/>
          <a:ln w="34925" cap="flat" cmpd="sng" algn="in">
            <a:noFill/>
            <a:prstDash val="solid"/>
          </a:ln>
          <a:effectLst/>
        </p:spPr>
        <p:txBody>
          <a:bodyPr rtlCol="0" anchor="ct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effectLst/>
                <a:uLnTx/>
                <a:uFillTx/>
                <a:latin typeface="The Hand" panose="03070502030502020204" pitchFamily="66" charset="0"/>
              </a:rPr>
              <a:t>As the user opens our application , First he needs to sign in or sign up into the application to obtain a very important security feature ,which is keeping every specific task , operation or even information secret between only the user and the Operating system, which means that every user can access the operating system anytime and use it simultaneously but also safely without any interruption between multiple users.</a:t>
            </a:r>
          </a:p>
        </p:txBody>
      </p:sp>
      <p:graphicFrame>
        <p:nvGraphicFramePr>
          <p:cNvPr id="3" name="Diagram 5">
            <a:extLst>
              <a:ext uri="{FF2B5EF4-FFF2-40B4-BE49-F238E27FC236}">
                <a16:creationId xmlns:a16="http://schemas.microsoft.com/office/drawing/2014/main" id="{F72E8F13-16C5-0BFF-8249-215415577956}"/>
              </a:ext>
            </a:extLst>
          </p:cNvPr>
          <p:cNvGraphicFramePr/>
          <p:nvPr/>
        </p:nvGraphicFramePr>
        <p:xfrm>
          <a:off x="1910073" y="1531824"/>
          <a:ext cx="7382808" cy="309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D5998E6B-A1EC-BE98-0C5C-BE9AD971C1AB}"/>
              </a:ext>
            </a:extLst>
          </p:cNvPr>
          <p:cNvSpPr>
            <a:spLocks noGrp="1"/>
          </p:cNvSpPr>
          <p:nvPr>
            <p:ph type="title"/>
          </p:nvPr>
        </p:nvSpPr>
        <p:spPr>
          <a:xfrm>
            <a:off x="1436914" y="265922"/>
            <a:ext cx="9601200" cy="1485900"/>
          </a:xfrm>
        </p:spPr>
        <p:txBody>
          <a:bodyPr/>
          <a:lstStyle/>
          <a:p>
            <a:pPr algn="ctr"/>
            <a:r>
              <a:rPr lang="en-US" b="1" u="sng" dirty="0">
                <a:latin typeface="Modern Love" panose="04090805081005020601" pitchFamily="82" charset="0"/>
              </a:rPr>
              <a:t>Verification</a:t>
            </a:r>
          </a:p>
        </p:txBody>
      </p:sp>
    </p:spTree>
    <p:extLst>
      <p:ext uri="{BB962C8B-B14F-4D97-AF65-F5344CB8AC3E}">
        <p14:creationId xmlns:p14="http://schemas.microsoft.com/office/powerpoint/2010/main" val="272797429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heel(1)">
                                      <p:cBhvr>
                                        <p:cTn id="10"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3" grpId="0">
        <p:bldAsOne/>
      </p:bldGraphic>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مربع نص 3">
            <a:extLst>
              <a:ext uri="{FF2B5EF4-FFF2-40B4-BE49-F238E27FC236}">
                <a16:creationId xmlns:a16="http://schemas.microsoft.com/office/drawing/2014/main" id="{B712A4D4-D131-1382-7CB8-D489B8621114}"/>
              </a:ext>
            </a:extLst>
          </p:cNvPr>
          <p:cNvSpPr txBox="1"/>
          <p:nvPr/>
        </p:nvSpPr>
        <p:spPr>
          <a:xfrm>
            <a:off x="258792" y="1285250"/>
            <a:ext cx="4580626" cy="707886"/>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effectLst/>
                <a:uLnTx/>
                <a:uFillTx/>
                <a:latin typeface="Modern Love" panose="04090805081005020601" pitchFamily="82" charset="0"/>
              </a:rPr>
              <a:t>Left panel</a:t>
            </a:r>
            <a:endParaRPr kumimoji="0" lang="ar-EG" sz="1800" b="0" i="0" u="none" strike="noStrike" kern="1200" cap="none" spc="0" normalizeH="0" baseline="0" noProof="0" dirty="0">
              <a:ln>
                <a:noFill/>
              </a:ln>
              <a:effectLst/>
              <a:uLnTx/>
              <a:uFillTx/>
              <a:latin typeface="Modern Love" panose="04090805081005020601" pitchFamily="82" charset="0"/>
              <a:cs typeface="Arial" panose="020B0604020202020204" pitchFamily="34" charset="0"/>
            </a:endParaRPr>
          </a:p>
        </p:txBody>
      </p:sp>
      <p:cxnSp>
        <p:nvCxnSpPr>
          <p:cNvPr id="6" name="رابط مستقيم 5">
            <a:extLst>
              <a:ext uri="{FF2B5EF4-FFF2-40B4-BE49-F238E27FC236}">
                <a16:creationId xmlns:a16="http://schemas.microsoft.com/office/drawing/2014/main" id="{185DEB20-93AC-94B5-93A7-46FE78441583}"/>
              </a:ext>
            </a:extLst>
          </p:cNvPr>
          <p:cNvCxnSpPr/>
          <p:nvPr/>
        </p:nvCxnSpPr>
        <p:spPr>
          <a:xfrm flipH="1">
            <a:off x="258792" y="2130724"/>
            <a:ext cx="5279366"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2" name="مربع نص 1">
            <a:extLst>
              <a:ext uri="{FF2B5EF4-FFF2-40B4-BE49-F238E27FC236}">
                <a16:creationId xmlns:a16="http://schemas.microsoft.com/office/drawing/2014/main" id="{7791C8B4-83D1-802B-F405-6AEC9BE856B9}"/>
              </a:ext>
            </a:extLst>
          </p:cNvPr>
          <p:cNvSpPr txBox="1"/>
          <p:nvPr/>
        </p:nvSpPr>
        <p:spPr>
          <a:xfrm>
            <a:off x="612475" y="3010619"/>
            <a:ext cx="4572000" cy="3114134"/>
          </a:xfrm>
          <a:prstGeom prst="rect">
            <a:avLst/>
          </a:prstGeom>
          <a:noFill/>
        </p:spPr>
        <p:txBody>
          <a:bodyPr wrap="square" rtlCol="1">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ar-EG"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5" name="مربع نص 4">
            <a:extLst>
              <a:ext uri="{FF2B5EF4-FFF2-40B4-BE49-F238E27FC236}">
                <a16:creationId xmlns:a16="http://schemas.microsoft.com/office/drawing/2014/main" id="{448716CB-EB88-0651-DB35-6E8701D269CE}"/>
              </a:ext>
            </a:extLst>
          </p:cNvPr>
          <p:cNvSpPr txBox="1"/>
          <p:nvPr/>
        </p:nvSpPr>
        <p:spPr>
          <a:xfrm>
            <a:off x="258792" y="2268313"/>
            <a:ext cx="5725064" cy="3735190"/>
          </a:xfrm>
          <a:prstGeom prst="rect">
            <a:avLst/>
          </a:prstGeom>
          <a:noFill/>
        </p:spPr>
        <p:txBody>
          <a:bodyPr wrap="square" rtlCol="1">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The Hand" panose="03070502030502020204" pitchFamily="66" charset="0"/>
              </a:rPr>
              <a:t>TASKS button:  which declares the tasks that are currently being worked on.</a:t>
            </a:r>
            <a:br>
              <a:rPr kumimoji="0" lang="en-US" sz="2000" b="1" i="0" u="none" strike="noStrike" kern="1200" cap="none" spc="0" normalizeH="0" baseline="0" noProof="0" dirty="0">
                <a:ln>
                  <a:noFill/>
                </a:ln>
                <a:effectLst/>
                <a:uLnTx/>
                <a:uFillTx/>
                <a:latin typeface="The Hand" panose="03070502030502020204" pitchFamily="66" charset="0"/>
              </a:rPr>
            </a:br>
            <a:r>
              <a:rPr kumimoji="0" lang="en-US" sz="2000" b="1" i="0" u="none" strike="noStrike" kern="1200" cap="none" spc="0" normalizeH="0" baseline="0" noProof="0" dirty="0">
                <a:ln>
                  <a:noFill/>
                </a:ln>
                <a:effectLst/>
                <a:uLnTx/>
                <a:uFillTx/>
                <a:latin typeface="The Hand" panose="03070502030502020204" pitchFamily="66" charset="0"/>
              </a:rPr>
              <a:t>KNOW button:  in case of new user this button will open a window that contains all the information about the tasks we have.</a:t>
            </a:r>
            <a:br>
              <a:rPr kumimoji="0" lang="en-US" sz="2000" b="1" i="0" u="none" strike="noStrike" kern="1200" cap="none" spc="0" normalizeH="0" baseline="0" noProof="0" dirty="0">
                <a:ln>
                  <a:noFill/>
                </a:ln>
                <a:effectLst/>
                <a:uLnTx/>
                <a:uFillTx/>
                <a:latin typeface="The Hand" panose="03070502030502020204" pitchFamily="66" charset="0"/>
              </a:rPr>
            </a:br>
            <a:r>
              <a:rPr kumimoji="0" lang="en-US" sz="2000" b="1" i="0" u="none" strike="noStrike" kern="1200" cap="none" spc="0" normalizeH="0" baseline="0" noProof="0" dirty="0">
                <a:ln>
                  <a:noFill/>
                </a:ln>
                <a:effectLst/>
                <a:uLnTx/>
                <a:uFillTx/>
                <a:latin typeface="The Hand" panose="03070502030502020204" pitchFamily="66" charset="0"/>
              </a:rPr>
              <a:t>HELP button: which will provide all communication information of the programmer in case there is a problem hard to solve with the user.</a:t>
            </a:r>
            <a:br>
              <a:rPr kumimoji="0" lang="en-US" sz="2000" b="1" i="0" u="none" strike="noStrike" kern="1200" cap="none" spc="0" normalizeH="0" baseline="0" noProof="0" dirty="0">
                <a:ln>
                  <a:noFill/>
                </a:ln>
                <a:effectLst/>
                <a:uLnTx/>
                <a:uFillTx/>
                <a:latin typeface="The Hand" panose="03070502030502020204" pitchFamily="66" charset="0"/>
              </a:rPr>
            </a:br>
            <a:r>
              <a:rPr kumimoji="0" lang="en-US" sz="2000" b="1" i="0" u="none" strike="noStrike" kern="1200" cap="none" spc="0" normalizeH="0" baseline="0" noProof="0" dirty="0">
                <a:ln>
                  <a:noFill/>
                </a:ln>
                <a:effectLst/>
                <a:uLnTx/>
                <a:uFillTx/>
                <a:latin typeface="The Hand" panose="03070502030502020204" pitchFamily="66" charset="0"/>
              </a:rPr>
              <a:t>LOGOUT button :  like the name says it's used to close the account to exit the program or switch accounts</a:t>
            </a:r>
            <a:br>
              <a:rPr kumimoji="0" lang="en-US" sz="2000" b="1" i="0" u="none" strike="noStrike" kern="1200" cap="none" spc="0" normalizeH="0" baseline="0" noProof="0" dirty="0">
                <a:ln>
                  <a:noFill/>
                </a:ln>
                <a:effectLst/>
                <a:uLnTx/>
                <a:uFillTx/>
                <a:latin typeface="The Hand" panose="03070502030502020204" pitchFamily="66" charset="0"/>
              </a:rPr>
            </a:br>
            <a:endParaRPr kumimoji="0" lang="en-US" sz="2000" b="1" i="0" u="none" strike="noStrike" kern="1200" cap="none" spc="0" normalizeH="0" baseline="0" noProof="0" dirty="0">
              <a:ln>
                <a:noFill/>
              </a:ln>
              <a:effectLst/>
              <a:uLnTx/>
              <a:uFillTx/>
              <a:latin typeface="The Hand" panose="03070502030502020204" pitchFamily="66" charset="0"/>
            </a:endParaRPr>
          </a:p>
        </p:txBody>
      </p:sp>
      <p:pic>
        <p:nvPicPr>
          <p:cNvPr id="7" name="Picture 29" descr="صورة تحتوي على نص&#10;&#10;تم إنشاء الوصف تلقائياً">
            <a:extLst>
              <a:ext uri="{FF2B5EF4-FFF2-40B4-BE49-F238E27FC236}">
                <a16:creationId xmlns:a16="http://schemas.microsoft.com/office/drawing/2014/main" id="{C4DC4734-3475-60CF-0A39-1136688701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7703477" y="1639193"/>
            <a:ext cx="2131783" cy="3948511"/>
          </a:xfrm>
          <a:prstGeom prst="rect">
            <a:avLst/>
          </a:prstGeom>
        </p:spPr>
      </p:pic>
    </p:spTree>
    <p:extLst>
      <p:ext uri="{BB962C8B-B14F-4D97-AF65-F5344CB8AC3E}">
        <p14:creationId xmlns:p14="http://schemas.microsoft.com/office/powerpoint/2010/main" val="38216873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par>
                                <p:cTn id="8" presetID="21" presetClass="entr" presetSubtype="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heel(1)">
                                      <p:cBhvr>
                                        <p:cTn id="10"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مربع نص 3">
            <a:extLst>
              <a:ext uri="{FF2B5EF4-FFF2-40B4-BE49-F238E27FC236}">
                <a16:creationId xmlns:a16="http://schemas.microsoft.com/office/drawing/2014/main" id="{B712A4D4-D131-1382-7CB8-D489B8621114}"/>
              </a:ext>
            </a:extLst>
          </p:cNvPr>
          <p:cNvSpPr txBox="1"/>
          <p:nvPr/>
        </p:nvSpPr>
        <p:spPr>
          <a:xfrm>
            <a:off x="4114799" y="1457343"/>
            <a:ext cx="4580626" cy="707886"/>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effectLst/>
                <a:uLnTx/>
                <a:uFillTx/>
                <a:latin typeface="Modern Love" panose="04090805081005020601" pitchFamily="82" charset="0"/>
              </a:rPr>
              <a:t>Second Frame </a:t>
            </a:r>
            <a:endParaRPr kumimoji="0" lang="ar-EG" sz="1800" b="0" i="0" u="none" strike="noStrike" kern="1200" cap="none" spc="0" normalizeH="0" baseline="0" noProof="0" dirty="0">
              <a:ln>
                <a:noFill/>
              </a:ln>
              <a:effectLst/>
              <a:uLnTx/>
              <a:uFillTx/>
              <a:latin typeface="Modern Love" panose="04090805081005020601" pitchFamily="82" charset="0"/>
              <a:cs typeface="Arial" panose="020B0604020202020204" pitchFamily="34" charset="0"/>
            </a:endParaRPr>
          </a:p>
        </p:txBody>
      </p:sp>
      <p:cxnSp>
        <p:nvCxnSpPr>
          <p:cNvPr id="6" name="رابط مستقيم 5">
            <a:extLst>
              <a:ext uri="{FF2B5EF4-FFF2-40B4-BE49-F238E27FC236}">
                <a16:creationId xmlns:a16="http://schemas.microsoft.com/office/drawing/2014/main" id="{185DEB20-93AC-94B5-93A7-46FE78441583}"/>
              </a:ext>
            </a:extLst>
          </p:cNvPr>
          <p:cNvCxnSpPr/>
          <p:nvPr/>
        </p:nvCxnSpPr>
        <p:spPr>
          <a:xfrm flipH="1">
            <a:off x="3243532" y="2165229"/>
            <a:ext cx="5279366"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2" name="مربع نص 1">
            <a:extLst>
              <a:ext uri="{FF2B5EF4-FFF2-40B4-BE49-F238E27FC236}">
                <a16:creationId xmlns:a16="http://schemas.microsoft.com/office/drawing/2014/main" id="{7791C8B4-83D1-802B-F405-6AEC9BE856B9}"/>
              </a:ext>
            </a:extLst>
          </p:cNvPr>
          <p:cNvSpPr txBox="1"/>
          <p:nvPr/>
        </p:nvSpPr>
        <p:spPr>
          <a:xfrm>
            <a:off x="612475" y="3010619"/>
            <a:ext cx="4572000" cy="3114134"/>
          </a:xfrm>
          <a:prstGeom prst="rect">
            <a:avLst/>
          </a:prstGeom>
          <a:noFill/>
        </p:spPr>
        <p:txBody>
          <a:bodyPr wrap="square" rtlCol="1">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ar-EG"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5" name="مربع نص 4">
            <a:extLst>
              <a:ext uri="{FF2B5EF4-FFF2-40B4-BE49-F238E27FC236}">
                <a16:creationId xmlns:a16="http://schemas.microsoft.com/office/drawing/2014/main" id="{448716CB-EB88-0651-DB35-6E8701D269CE}"/>
              </a:ext>
            </a:extLst>
          </p:cNvPr>
          <p:cNvSpPr txBox="1"/>
          <p:nvPr/>
        </p:nvSpPr>
        <p:spPr>
          <a:xfrm>
            <a:off x="258792" y="2475347"/>
            <a:ext cx="11059065" cy="965201"/>
          </a:xfrm>
          <a:prstGeom prst="rect">
            <a:avLst/>
          </a:prstGeom>
          <a:noFill/>
        </p:spPr>
        <p:txBody>
          <a:bodyPr wrap="square" rtlCol="1">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The Hand" panose="03070502030502020204" pitchFamily="66" charset="0"/>
              </a:rPr>
              <a:t> - A text widget is used to save the notes the user takes in a word file out of the program using a combination of get and create functions.</a:t>
            </a:r>
            <a:br>
              <a:rPr kumimoji="0" lang="en-US" sz="2000" b="1" i="0" u="none" strike="noStrike" kern="1200" cap="none" spc="0" normalizeH="0" baseline="0" noProof="0" dirty="0">
                <a:ln>
                  <a:noFill/>
                </a:ln>
                <a:effectLst/>
                <a:uLnTx/>
                <a:uFillTx/>
                <a:latin typeface="The Hand" panose="03070502030502020204" pitchFamily="66" charset="0"/>
              </a:rPr>
            </a:br>
            <a:r>
              <a:rPr kumimoji="0" lang="en-US" sz="2000" b="1" i="0" u="none" strike="noStrike" kern="1200" cap="none" spc="0" normalizeH="0" baseline="0" noProof="0" dirty="0">
                <a:ln>
                  <a:noFill/>
                </a:ln>
                <a:effectLst/>
                <a:uLnTx/>
                <a:uFillTx/>
                <a:latin typeface="The Hand" panose="03070502030502020204" pitchFamily="66" charset="0"/>
              </a:rPr>
              <a:t>-  A clock of real time that we used some functions from time library we talked about before to implement and show as it upgrades its value every 1 second.</a:t>
            </a:r>
          </a:p>
        </p:txBody>
      </p:sp>
      <p:pic>
        <p:nvPicPr>
          <p:cNvPr id="3" name="Picture 2">
            <a:extLst>
              <a:ext uri="{FF2B5EF4-FFF2-40B4-BE49-F238E27FC236}">
                <a16:creationId xmlns:a16="http://schemas.microsoft.com/office/drawing/2014/main" id="{D29F68C9-5556-F15B-E012-32BDE47D994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98475" y="4601144"/>
            <a:ext cx="5943600" cy="930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6425278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مربع نص 3">
            <a:extLst>
              <a:ext uri="{FF2B5EF4-FFF2-40B4-BE49-F238E27FC236}">
                <a16:creationId xmlns:a16="http://schemas.microsoft.com/office/drawing/2014/main" id="{B712A4D4-D131-1382-7CB8-D489B8621114}"/>
              </a:ext>
            </a:extLst>
          </p:cNvPr>
          <p:cNvSpPr txBox="1"/>
          <p:nvPr/>
        </p:nvSpPr>
        <p:spPr>
          <a:xfrm>
            <a:off x="258792" y="1285250"/>
            <a:ext cx="4580626" cy="707886"/>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effectLst/>
                <a:uLnTx/>
                <a:uFillTx/>
                <a:latin typeface="Modern Love" panose="04090805081005020601" pitchFamily="82" charset="0"/>
              </a:rPr>
              <a:t>Main Page</a:t>
            </a:r>
          </a:p>
        </p:txBody>
      </p:sp>
      <p:cxnSp>
        <p:nvCxnSpPr>
          <p:cNvPr id="6" name="رابط مستقيم 5">
            <a:extLst>
              <a:ext uri="{FF2B5EF4-FFF2-40B4-BE49-F238E27FC236}">
                <a16:creationId xmlns:a16="http://schemas.microsoft.com/office/drawing/2014/main" id="{185DEB20-93AC-94B5-93A7-46FE78441583}"/>
              </a:ext>
            </a:extLst>
          </p:cNvPr>
          <p:cNvCxnSpPr/>
          <p:nvPr/>
        </p:nvCxnSpPr>
        <p:spPr>
          <a:xfrm flipH="1">
            <a:off x="258792" y="2130724"/>
            <a:ext cx="5279366"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2" name="مربع نص 1">
            <a:extLst>
              <a:ext uri="{FF2B5EF4-FFF2-40B4-BE49-F238E27FC236}">
                <a16:creationId xmlns:a16="http://schemas.microsoft.com/office/drawing/2014/main" id="{7791C8B4-83D1-802B-F405-6AEC9BE856B9}"/>
              </a:ext>
            </a:extLst>
          </p:cNvPr>
          <p:cNvSpPr txBox="1"/>
          <p:nvPr/>
        </p:nvSpPr>
        <p:spPr>
          <a:xfrm>
            <a:off x="612475" y="3010619"/>
            <a:ext cx="4572000" cy="3114134"/>
          </a:xfrm>
          <a:prstGeom prst="rect">
            <a:avLst/>
          </a:prstGeom>
          <a:noFill/>
        </p:spPr>
        <p:txBody>
          <a:bodyPr wrap="square" rtlCol="1">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ar-EG"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5" name="مربع نص 4">
            <a:extLst>
              <a:ext uri="{FF2B5EF4-FFF2-40B4-BE49-F238E27FC236}">
                <a16:creationId xmlns:a16="http://schemas.microsoft.com/office/drawing/2014/main" id="{448716CB-EB88-0651-DB35-6E8701D269CE}"/>
              </a:ext>
            </a:extLst>
          </p:cNvPr>
          <p:cNvSpPr txBox="1"/>
          <p:nvPr/>
        </p:nvSpPr>
        <p:spPr>
          <a:xfrm>
            <a:off x="258792" y="2268313"/>
            <a:ext cx="5725064" cy="1888530"/>
          </a:xfrm>
          <a:prstGeom prst="rect">
            <a:avLst/>
          </a:prstGeom>
          <a:noFill/>
        </p:spPr>
        <p:txBody>
          <a:bodyPr wrap="square" rtlCol="1">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The Hand" panose="03070502030502020204" pitchFamily="66" charset="0"/>
              </a:rPr>
              <a:t>Finally, the main frame includes the tools of the user or in other words they are the tasks that our program provides, and it can vary from one usage to another depending on the goal that the user wants to reach.</a:t>
            </a:r>
            <a:br>
              <a:rPr kumimoji="0" lang="en-US" sz="2000" b="1" i="0" u="none" strike="noStrike" kern="1200" cap="none" spc="0" normalizeH="0" baseline="0" noProof="0" dirty="0">
                <a:ln>
                  <a:noFill/>
                </a:ln>
                <a:effectLst/>
                <a:uLnTx/>
                <a:uFillTx/>
                <a:latin typeface="The Hand" panose="03070502030502020204" pitchFamily="66" charset="0"/>
              </a:rPr>
            </a:br>
            <a:endParaRPr kumimoji="0" lang="en-US" sz="2000" b="1" i="0" u="none" strike="noStrike" kern="1200" cap="none" spc="0" normalizeH="0" baseline="0" noProof="0" dirty="0">
              <a:ln>
                <a:noFill/>
              </a:ln>
              <a:effectLst/>
              <a:uLnTx/>
              <a:uFillTx/>
              <a:latin typeface="The Hand" panose="03070502030502020204" pitchFamily="66" charset="0"/>
            </a:endParaRPr>
          </a:p>
        </p:txBody>
      </p:sp>
      <p:pic>
        <p:nvPicPr>
          <p:cNvPr id="3" name="Picture 3" descr="A screenshot of a car dashboard&#10;&#10;Description automatically generated with low confidence">
            <a:extLst>
              <a:ext uri="{FF2B5EF4-FFF2-40B4-BE49-F238E27FC236}">
                <a16:creationId xmlns:a16="http://schemas.microsoft.com/office/drawing/2014/main" id="{6EFAECA6-1CD0-CE35-A11E-50E51F937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096000" y="2895461"/>
            <a:ext cx="5935760" cy="3546616"/>
          </a:xfrm>
          <a:prstGeom prst="rect">
            <a:avLst/>
          </a:prstGeom>
          <a:noFill/>
        </p:spPr>
      </p:pic>
    </p:spTree>
    <p:extLst>
      <p:ext uri="{BB962C8B-B14F-4D97-AF65-F5344CB8AC3E}">
        <p14:creationId xmlns:p14="http://schemas.microsoft.com/office/powerpoint/2010/main" val="15083146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30641-299A-C0F3-0FAA-C551D8D3C243}"/>
              </a:ext>
            </a:extLst>
          </p:cNvPr>
          <p:cNvSpPr>
            <a:spLocks noGrp="1"/>
          </p:cNvSpPr>
          <p:nvPr>
            <p:ph type="title"/>
          </p:nvPr>
        </p:nvSpPr>
        <p:spPr/>
        <p:txBody>
          <a:bodyPr/>
          <a:lstStyle/>
          <a:p>
            <a:pPr algn="ctr"/>
            <a:r>
              <a:rPr lang="en-US" dirty="0"/>
              <a:t>Types of Squad RTOS</a:t>
            </a:r>
          </a:p>
        </p:txBody>
      </p:sp>
      <p:graphicFrame>
        <p:nvGraphicFramePr>
          <p:cNvPr id="13" name="Content Placeholder 2">
            <a:extLst>
              <a:ext uri="{FF2B5EF4-FFF2-40B4-BE49-F238E27FC236}">
                <a16:creationId xmlns:a16="http://schemas.microsoft.com/office/drawing/2014/main" id="{FE2F8A5A-4F55-E96E-6951-AA298BEE3CCA}"/>
              </a:ext>
            </a:extLst>
          </p:cNvPr>
          <p:cNvGraphicFramePr>
            <a:graphicFrameLocks noGrp="1"/>
          </p:cNvGraphicFramePr>
          <p:nvPr>
            <p:ph idx="1"/>
          </p:nvPr>
        </p:nvGraphicFramePr>
        <p:xfrm>
          <a:off x="838200" y="1929384"/>
          <a:ext cx="10515600" cy="4251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361900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3">
                                            <p:graphicEl>
                                              <a:dgm id="{4901FB87-DFFB-460F-B751-5406D2AF752A}"/>
                                            </p:graphicEl>
                                          </p:spTgt>
                                        </p:tgtEl>
                                        <p:attrNameLst>
                                          <p:attrName>style.visibility</p:attrName>
                                        </p:attrNameLst>
                                      </p:cBhvr>
                                      <p:to>
                                        <p:strVal val="visible"/>
                                      </p:to>
                                    </p:set>
                                    <p:animEffect transition="in" filter="circle(in)">
                                      <p:cBhvr>
                                        <p:cTn id="12" dur="2000"/>
                                        <p:tgtEl>
                                          <p:spTgt spid="13">
                                            <p:graphicEl>
                                              <a:dgm id="{4901FB87-DFFB-460F-B751-5406D2AF752A}"/>
                                            </p:graphicEl>
                                          </p:spTgt>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13">
                                            <p:graphicEl>
                                              <a:dgm id="{B045B8BA-C03D-4705-96EF-71B3685C9AFD}"/>
                                            </p:graphicEl>
                                          </p:spTgt>
                                        </p:tgtEl>
                                        <p:attrNameLst>
                                          <p:attrName>style.visibility</p:attrName>
                                        </p:attrNameLst>
                                      </p:cBhvr>
                                      <p:to>
                                        <p:strVal val="visible"/>
                                      </p:to>
                                    </p:set>
                                    <p:animEffect transition="in" filter="circle(in)">
                                      <p:cBhvr>
                                        <p:cTn id="15" dur="2000"/>
                                        <p:tgtEl>
                                          <p:spTgt spid="13">
                                            <p:graphicEl>
                                              <a:dgm id="{B045B8BA-C03D-4705-96EF-71B3685C9AFD}"/>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13">
                                            <p:graphicEl>
                                              <a:dgm id="{9B4334DE-DDB8-49C3-9940-F424E92DD601}"/>
                                            </p:graphicEl>
                                          </p:spTgt>
                                        </p:tgtEl>
                                        <p:attrNameLst>
                                          <p:attrName>style.visibility</p:attrName>
                                        </p:attrNameLst>
                                      </p:cBhvr>
                                      <p:to>
                                        <p:strVal val="visible"/>
                                      </p:to>
                                    </p:set>
                                    <p:animEffect transition="in" filter="circle(in)">
                                      <p:cBhvr>
                                        <p:cTn id="20" dur="2000"/>
                                        <p:tgtEl>
                                          <p:spTgt spid="13">
                                            <p:graphicEl>
                                              <a:dgm id="{9B4334DE-DDB8-49C3-9940-F424E92DD601}"/>
                                            </p:graphicEl>
                                          </p:spTgt>
                                        </p:tgtEl>
                                      </p:cBhvr>
                                    </p:animEffect>
                                  </p:childTnLst>
                                </p:cTn>
                              </p:par>
                              <p:par>
                                <p:cTn id="21" presetID="6" presetClass="entr" presetSubtype="16" fill="hold" grpId="0" nodeType="withEffect">
                                  <p:stCondLst>
                                    <p:cond delay="0"/>
                                  </p:stCondLst>
                                  <p:childTnLst>
                                    <p:set>
                                      <p:cBhvr>
                                        <p:cTn id="22" dur="1" fill="hold">
                                          <p:stCondLst>
                                            <p:cond delay="0"/>
                                          </p:stCondLst>
                                        </p:cTn>
                                        <p:tgtEl>
                                          <p:spTgt spid="13">
                                            <p:graphicEl>
                                              <a:dgm id="{A0DFDAFC-78A9-4140-8282-2BDE41096A11}"/>
                                            </p:graphicEl>
                                          </p:spTgt>
                                        </p:tgtEl>
                                        <p:attrNameLst>
                                          <p:attrName>style.visibility</p:attrName>
                                        </p:attrNameLst>
                                      </p:cBhvr>
                                      <p:to>
                                        <p:strVal val="visible"/>
                                      </p:to>
                                    </p:set>
                                    <p:animEffect transition="in" filter="circle(in)">
                                      <p:cBhvr>
                                        <p:cTn id="23" dur="2000"/>
                                        <p:tgtEl>
                                          <p:spTgt spid="13">
                                            <p:graphicEl>
                                              <a:dgm id="{A0DFDAFC-78A9-4140-8282-2BDE41096A1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3" grpId="0">
        <p:bldSub>
          <a:bldDgm bld="one"/>
        </p:bldSub>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مربع نص 3">
            <a:extLst>
              <a:ext uri="{FF2B5EF4-FFF2-40B4-BE49-F238E27FC236}">
                <a16:creationId xmlns:a16="http://schemas.microsoft.com/office/drawing/2014/main" id="{B712A4D4-D131-1382-7CB8-D489B8621114}"/>
              </a:ext>
            </a:extLst>
          </p:cNvPr>
          <p:cNvSpPr txBox="1"/>
          <p:nvPr/>
        </p:nvSpPr>
        <p:spPr>
          <a:xfrm>
            <a:off x="258792" y="1285250"/>
            <a:ext cx="4580626" cy="707886"/>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effectLst/>
                <a:uLnTx/>
                <a:uFillTx/>
                <a:latin typeface="Modern Love" panose="04090805081005020601" pitchFamily="82" charset="0"/>
              </a:rPr>
              <a:t>CMD update</a:t>
            </a:r>
          </a:p>
        </p:txBody>
      </p:sp>
      <p:cxnSp>
        <p:nvCxnSpPr>
          <p:cNvPr id="6" name="رابط مستقيم 5">
            <a:extLst>
              <a:ext uri="{FF2B5EF4-FFF2-40B4-BE49-F238E27FC236}">
                <a16:creationId xmlns:a16="http://schemas.microsoft.com/office/drawing/2014/main" id="{185DEB20-93AC-94B5-93A7-46FE78441583}"/>
              </a:ext>
            </a:extLst>
          </p:cNvPr>
          <p:cNvCxnSpPr/>
          <p:nvPr/>
        </p:nvCxnSpPr>
        <p:spPr>
          <a:xfrm flipH="1">
            <a:off x="258792" y="2130724"/>
            <a:ext cx="5279366"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2" name="مربع نص 1">
            <a:extLst>
              <a:ext uri="{FF2B5EF4-FFF2-40B4-BE49-F238E27FC236}">
                <a16:creationId xmlns:a16="http://schemas.microsoft.com/office/drawing/2014/main" id="{7791C8B4-83D1-802B-F405-6AEC9BE856B9}"/>
              </a:ext>
            </a:extLst>
          </p:cNvPr>
          <p:cNvSpPr txBox="1"/>
          <p:nvPr/>
        </p:nvSpPr>
        <p:spPr>
          <a:xfrm>
            <a:off x="612475" y="3010619"/>
            <a:ext cx="4572000" cy="3114134"/>
          </a:xfrm>
          <a:prstGeom prst="rect">
            <a:avLst/>
          </a:prstGeom>
          <a:noFill/>
        </p:spPr>
        <p:txBody>
          <a:bodyPr wrap="square" rtlCol="1">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ar-EG"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5" name="مربع نص 4">
            <a:extLst>
              <a:ext uri="{FF2B5EF4-FFF2-40B4-BE49-F238E27FC236}">
                <a16:creationId xmlns:a16="http://schemas.microsoft.com/office/drawing/2014/main" id="{448716CB-EB88-0651-DB35-6E8701D269CE}"/>
              </a:ext>
            </a:extLst>
          </p:cNvPr>
          <p:cNvSpPr txBox="1"/>
          <p:nvPr/>
        </p:nvSpPr>
        <p:spPr>
          <a:xfrm>
            <a:off x="258792" y="2268313"/>
            <a:ext cx="5725064" cy="1888530"/>
          </a:xfrm>
          <a:prstGeom prst="rect">
            <a:avLst/>
          </a:prstGeom>
          <a:noFill/>
        </p:spPr>
        <p:txBody>
          <a:bodyPr wrap="square" rtlCol="1">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The Hand" panose="03070502030502020204" pitchFamily="66" charset="0"/>
              </a:rPr>
              <a:t>a very helpful task that cooperates with the HELP button we talked about before as after you </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The Hand" panose="03070502030502020204" pitchFamily="66" charset="0"/>
              </a:rPr>
              <a:t>communicate with the programmer you may need to write code on the CMD window and using this update widget you shall pen a text widget that can be considered a CMD and will send all the commands that the user types to the OS.</a:t>
            </a:r>
          </a:p>
        </p:txBody>
      </p:sp>
      <p:pic>
        <p:nvPicPr>
          <p:cNvPr id="8" name="صورة 7" descr="صورة تحتوي على نص, لقطة شاشة&#10;&#10;تم إنشاء الوصف تلقائياً">
            <a:extLst>
              <a:ext uri="{FF2B5EF4-FFF2-40B4-BE49-F238E27FC236}">
                <a16:creationId xmlns:a16="http://schemas.microsoft.com/office/drawing/2014/main" id="{945C6FFD-8216-AFE1-6008-127EABFF06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3303" y="2202189"/>
            <a:ext cx="3817951" cy="3109229"/>
          </a:xfrm>
          <a:prstGeom prst="rect">
            <a:avLst/>
          </a:prstGeom>
        </p:spPr>
      </p:pic>
    </p:spTree>
    <p:extLst>
      <p:ext uri="{BB962C8B-B14F-4D97-AF65-F5344CB8AC3E}">
        <p14:creationId xmlns:p14="http://schemas.microsoft.com/office/powerpoint/2010/main" val="363852736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مربع نص 4">
            <a:extLst>
              <a:ext uri="{FF2B5EF4-FFF2-40B4-BE49-F238E27FC236}">
                <a16:creationId xmlns:a16="http://schemas.microsoft.com/office/drawing/2014/main" id="{F3602372-0BEE-8395-A798-DFEEF2219F8E}"/>
              </a:ext>
            </a:extLst>
          </p:cNvPr>
          <p:cNvSpPr txBox="1"/>
          <p:nvPr/>
        </p:nvSpPr>
        <p:spPr>
          <a:xfrm>
            <a:off x="-5917833" y="2397948"/>
            <a:ext cx="5641676" cy="1938992"/>
          </a:xfrm>
          <a:prstGeom prst="rect">
            <a:avLst/>
          </a:prstGeom>
          <a:noFill/>
        </p:spPr>
        <p:txBody>
          <a:bodyPr wrap="square" rtlCol="1">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The Hand" panose="03070502030502020204" pitchFamily="66" charset="0"/>
              </a:rPr>
              <a:t>Servers are designed to handle and manage requests from multiple clients simultaneously</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The Hand" panose="03070502030502020204" pitchFamily="66" charset="0"/>
              </a:rPr>
              <a:t>the HTTP server created by the Python script is a program that listens for incoming requests over the network and provides responses to clients. It acts as a server in the client-server architecture, where clients send requests to the server and receive responses in return.</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effectLst/>
              <a:uLnTx/>
              <a:uFillTx/>
              <a:latin typeface="The Hand" panose="03070502030502020204" pitchFamily="66" charset="0"/>
            </a:endParaRPr>
          </a:p>
        </p:txBody>
      </p:sp>
      <p:pic>
        <p:nvPicPr>
          <p:cNvPr id="2" name="Content Placeholder 5">
            <a:extLst>
              <a:ext uri="{FF2B5EF4-FFF2-40B4-BE49-F238E27FC236}">
                <a16:creationId xmlns:a16="http://schemas.microsoft.com/office/drawing/2014/main" id="{EA6768A9-77CA-95EE-8C1C-CBE06A67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7612" y="712432"/>
            <a:ext cx="6034617" cy="5617346"/>
          </a:xfrm>
          <a:prstGeom prst="ellipse">
            <a:avLst/>
          </a:prstGeom>
        </p:spPr>
      </p:pic>
    </p:spTree>
    <p:extLst>
      <p:ext uri="{BB962C8B-B14F-4D97-AF65-F5344CB8AC3E}">
        <p14:creationId xmlns:p14="http://schemas.microsoft.com/office/powerpoint/2010/main" val="63111558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3.54167E-6 0 L 0.49571 -0.00347 " pathEditMode="relative" rAng="0" ptsTypes="AA">
                                      <p:cBhvr>
                                        <p:cTn id="6" dur="2000" fill="hold"/>
                                        <p:tgtEl>
                                          <p:spTgt spid="5"/>
                                        </p:tgtEl>
                                        <p:attrNameLst>
                                          <p:attrName>ppt_x</p:attrName>
                                          <p:attrName>ppt_y</p:attrName>
                                        </p:attrNameLst>
                                      </p:cBhvr>
                                      <p:rCtr x="24792" y="-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مربع نص 4">
            <a:extLst>
              <a:ext uri="{FF2B5EF4-FFF2-40B4-BE49-F238E27FC236}">
                <a16:creationId xmlns:a16="http://schemas.microsoft.com/office/drawing/2014/main" id="{F3602372-0BEE-8395-A798-DFEEF2219F8E}"/>
              </a:ext>
            </a:extLst>
          </p:cNvPr>
          <p:cNvSpPr txBox="1"/>
          <p:nvPr/>
        </p:nvSpPr>
        <p:spPr>
          <a:xfrm>
            <a:off x="-5917833" y="2397948"/>
            <a:ext cx="5641676" cy="1631216"/>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The Hand" panose="03070502030502020204" pitchFamily="66" charset="0"/>
              </a:rPr>
              <a:t> Application Programming Interface.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The Hand" panose="03070502030502020204" pitchFamily="66" charset="0"/>
              </a:rPr>
              <a:t> An API is a set of protocols, routines, and tools for building software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The Hand" panose="03070502030502020204" pitchFamily="66" charset="0"/>
              </a:rPr>
              <a:t>Make a request to the API endpoint using the appropriate HTTP method (e.g., GET, POST, PUT, DELETE) and passing any necessary data or parameters.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effectLst/>
              <a:uLnTx/>
              <a:uFillTx/>
              <a:latin typeface="The Hand" panose="03070502030502020204" pitchFamily="66" charset="0"/>
            </a:endParaRPr>
          </a:p>
        </p:txBody>
      </p:sp>
      <p:pic>
        <p:nvPicPr>
          <p:cNvPr id="3" name="Content Placeholder 3">
            <a:extLst>
              <a:ext uri="{FF2B5EF4-FFF2-40B4-BE49-F238E27FC236}">
                <a16:creationId xmlns:a16="http://schemas.microsoft.com/office/drawing/2014/main" id="{6C31D901-B5C3-92E8-912F-75CEDFAA9E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54065" y="739548"/>
            <a:ext cx="3780915" cy="5066448"/>
          </a:xfrm>
          <a:prstGeom prst="ellipse">
            <a:avLst/>
          </a:prstGeom>
        </p:spPr>
      </p:pic>
    </p:spTree>
    <p:extLst>
      <p:ext uri="{BB962C8B-B14F-4D97-AF65-F5344CB8AC3E}">
        <p14:creationId xmlns:p14="http://schemas.microsoft.com/office/powerpoint/2010/main" val="313393609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3.54167E-6 -4.44444E-6 L 0.49571 -0.00347 " pathEditMode="relative" rAng="0" ptsTypes="AA">
                                      <p:cBhvr>
                                        <p:cTn id="6" dur="2000" fill="hold"/>
                                        <p:tgtEl>
                                          <p:spTgt spid="5"/>
                                        </p:tgtEl>
                                        <p:attrNameLst>
                                          <p:attrName>ppt_x</p:attrName>
                                          <p:attrName>ppt_y</p:attrName>
                                        </p:attrNameLst>
                                      </p:cBhvr>
                                      <p:rCtr x="24792" y="-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رسم تخطيطي 3">
            <a:extLst>
              <a:ext uri="{FF2B5EF4-FFF2-40B4-BE49-F238E27FC236}">
                <a16:creationId xmlns:a16="http://schemas.microsoft.com/office/drawing/2014/main" id="{42459E35-8EC9-E188-463E-105C5A69AB08}"/>
              </a:ext>
            </a:extLst>
          </p:cNvPr>
          <p:cNvGraphicFramePr/>
          <p:nvPr>
            <p:extLst>
              <p:ext uri="{D42A27DB-BD31-4B8C-83A1-F6EECF244321}">
                <p14:modId xmlns:p14="http://schemas.microsoft.com/office/powerpoint/2010/main" val="65203800"/>
              </p:ext>
            </p:extLst>
          </p:nvPr>
        </p:nvGraphicFramePr>
        <p:xfrm>
          <a:off x="-666285" y="228601"/>
          <a:ext cx="8128000" cy="56599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مربع نص 4">
            <a:extLst>
              <a:ext uri="{FF2B5EF4-FFF2-40B4-BE49-F238E27FC236}">
                <a16:creationId xmlns:a16="http://schemas.microsoft.com/office/drawing/2014/main" id="{619B4401-090E-76FC-4070-0486BB15022B}"/>
              </a:ext>
            </a:extLst>
          </p:cNvPr>
          <p:cNvSpPr txBox="1"/>
          <p:nvPr/>
        </p:nvSpPr>
        <p:spPr>
          <a:xfrm>
            <a:off x="5374256" y="97740"/>
            <a:ext cx="6599208" cy="1569660"/>
          </a:xfrm>
          <a:prstGeom prst="rect">
            <a:avLst/>
          </a:prstGeom>
          <a:noFill/>
        </p:spPr>
        <p:txBody>
          <a:bodyPr wrap="square" rtlCol="1">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9600" b="1" i="0" u="sng" strike="noStrike" kern="1200" cap="none" spc="0" normalizeH="0" baseline="0" noProof="0" dirty="0">
                <a:ln>
                  <a:noFill/>
                </a:ln>
                <a:effectLst/>
                <a:uLnTx/>
                <a:uFillTx/>
                <a:latin typeface="Modern Love" panose="04090805081005020601" pitchFamily="82" charset="0"/>
              </a:rPr>
              <a:t>CHAPTER 5</a:t>
            </a:r>
            <a:endParaRPr kumimoji="0" lang="ar-EG" sz="1800" b="1" i="0" u="sng" strike="noStrike" kern="1200" cap="none" spc="0" normalizeH="0" baseline="0" noProof="0" dirty="0">
              <a:ln>
                <a:noFill/>
              </a:ln>
              <a:effectLst/>
              <a:uLnTx/>
              <a:uFillTx/>
              <a:latin typeface="Modern Love" panose="04090805081005020601" pitchFamily="82" charset="0"/>
              <a:cs typeface="Arial" panose="020B0604020202020204" pitchFamily="34" charset="0"/>
            </a:endParaRPr>
          </a:p>
        </p:txBody>
      </p:sp>
      <mc:AlternateContent xmlns:mc="http://schemas.openxmlformats.org/markup-compatibility/2006" xmlns:pslz="http://schemas.microsoft.com/office/powerpoint/2016/slidezoom">
        <mc:Choice Requires="pslz">
          <p:graphicFrame>
            <p:nvGraphicFramePr>
              <p:cNvPr id="7" name="صورة الشريحة 6">
                <a:extLst>
                  <a:ext uri="{FF2B5EF4-FFF2-40B4-BE49-F238E27FC236}">
                    <a16:creationId xmlns:a16="http://schemas.microsoft.com/office/drawing/2014/main" id="{5024775F-F3AC-6E06-755B-F75595460FC7}"/>
                  </a:ext>
                </a:extLst>
              </p:cNvPr>
              <p:cNvGraphicFramePr>
                <a:graphicFrameLocks noChangeAspect="1"/>
              </p:cNvGraphicFramePr>
              <p:nvPr/>
            </p:nvGraphicFramePr>
            <p:xfrm>
              <a:off x="659710" y="261014"/>
              <a:ext cx="2040680" cy="955733"/>
            </p:xfrm>
            <a:graphic>
              <a:graphicData uri="http://schemas.microsoft.com/office/powerpoint/2016/slidezoom">
                <pslz:sldZm>
                  <pslz:sldZmObj sldId="298" cId="1352876088">
                    <pslz:zmPr id="{488B4827-909A-48B6-9878-EE7480C84F61}" returnToParent="0" transitionDur="1000" showBg="0">
                      <p166:blipFill xmlns:p166="http://schemas.microsoft.com/office/powerpoint/2016/6/main">
                        <a:blip r:embed="rId7"/>
                        <a:stretch>
                          <a:fillRect/>
                        </a:stretch>
                      </p166:blipFill>
                      <p166:spPr xmlns:p166="http://schemas.microsoft.com/office/powerpoint/2016/6/main">
                        <a:xfrm>
                          <a:off x="0" y="0"/>
                          <a:ext cx="2040680" cy="955733"/>
                        </a:xfrm>
                        <a:prstGeom prst="rect">
                          <a:avLst/>
                        </a:prstGeom>
                      </p166:spPr>
                    </pslz:zmPr>
                  </pslz:sldZmObj>
                </pslz:sldZm>
              </a:graphicData>
            </a:graphic>
          </p:graphicFrame>
        </mc:Choice>
        <mc:Fallback xmlns="">
          <p:pic>
            <p:nvPicPr>
              <p:cNvPr id="7" name="صورة الشريحة 6">
                <a:hlinkClick r:id="rId8" action="ppaction://hlinksldjump"/>
                <a:extLst>
                  <a:ext uri="{FF2B5EF4-FFF2-40B4-BE49-F238E27FC236}">
                    <a16:creationId xmlns:a16="http://schemas.microsoft.com/office/drawing/2014/main" id="{5024775F-F3AC-6E06-755B-F75595460FC7}"/>
                  </a:ext>
                </a:extLst>
              </p:cNvPr>
              <p:cNvPicPr>
                <a:picLocks noGrp="1" noRot="1" noChangeAspect="1" noMove="1" noResize="1" noEditPoints="1" noAdjustHandles="1" noChangeArrowheads="1" noChangeShapeType="1"/>
              </p:cNvPicPr>
              <p:nvPr/>
            </p:nvPicPr>
            <p:blipFill>
              <a:blip r:embed="rId9"/>
              <a:stretch>
                <a:fillRect/>
              </a:stretch>
            </p:blipFill>
            <p:spPr>
              <a:xfrm>
                <a:off x="659710" y="261014"/>
                <a:ext cx="2040680" cy="955733"/>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9" name="صورة الشريحة 8">
                <a:extLst>
                  <a:ext uri="{FF2B5EF4-FFF2-40B4-BE49-F238E27FC236}">
                    <a16:creationId xmlns:a16="http://schemas.microsoft.com/office/drawing/2014/main" id="{A28E414E-F6F5-1E85-9EA0-86F3787F7D22}"/>
                  </a:ext>
                </a:extLst>
              </p:cNvPr>
              <p:cNvGraphicFramePr>
                <a:graphicFrameLocks noChangeAspect="1"/>
              </p:cNvGraphicFramePr>
              <p:nvPr/>
            </p:nvGraphicFramePr>
            <p:xfrm>
              <a:off x="954522" y="1249160"/>
              <a:ext cx="1487076" cy="836480"/>
            </p:xfrm>
            <a:graphic>
              <a:graphicData uri="http://schemas.microsoft.com/office/powerpoint/2016/slidezoom">
                <pslz:sldZm>
                  <pslz:sldZmObj sldId="299" cId="1551000999">
                    <pslz:zmPr id="{DA5B40C8-009A-478B-B8EB-707677377C51}" returnToParent="0" transitionDur="1000" showBg="0">
                      <p166:blipFill xmlns:p166="http://schemas.microsoft.com/office/powerpoint/2016/6/main">
                        <a:blip r:embed="rId10"/>
                        <a:stretch>
                          <a:fillRect/>
                        </a:stretch>
                      </p166:blipFill>
                      <p166:spPr xmlns:p166="http://schemas.microsoft.com/office/powerpoint/2016/6/main">
                        <a:xfrm>
                          <a:off x="0" y="0"/>
                          <a:ext cx="1487076" cy="836480"/>
                        </a:xfrm>
                        <a:prstGeom prst="rect">
                          <a:avLst/>
                        </a:prstGeom>
                      </p166:spPr>
                    </pslz:zmPr>
                  </pslz:sldZmObj>
                </pslz:sldZm>
              </a:graphicData>
            </a:graphic>
          </p:graphicFrame>
        </mc:Choice>
        <mc:Fallback xmlns="">
          <p:pic>
            <p:nvPicPr>
              <p:cNvPr id="9" name="صورة الشريحة 8">
                <a:hlinkClick r:id="rId11" action="ppaction://hlinksldjump"/>
                <a:extLst>
                  <a:ext uri="{FF2B5EF4-FFF2-40B4-BE49-F238E27FC236}">
                    <a16:creationId xmlns:a16="http://schemas.microsoft.com/office/drawing/2014/main" id="{A28E414E-F6F5-1E85-9EA0-86F3787F7D22}"/>
                  </a:ext>
                </a:extLst>
              </p:cNvPr>
              <p:cNvPicPr>
                <a:picLocks noGrp="1" noRot="1" noChangeAspect="1" noMove="1" noResize="1" noEditPoints="1" noAdjustHandles="1" noChangeArrowheads="1" noChangeShapeType="1"/>
              </p:cNvPicPr>
              <p:nvPr/>
            </p:nvPicPr>
            <p:blipFill>
              <a:blip r:embed="rId12"/>
              <a:stretch>
                <a:fillRect/>
              </a:stretch>
            </p:blipFill>
            <p:spPr>
              <a:xfrm>
                <a:off x="954522" y="1249160"/>
                <a:ext cx="1487076" cy="83648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1" name="صورة الشريحة 10">
                <a:extLst>
                  <a:ext uri="{FF2B5EF4-FFF2-40B4-BE49-F238E27FC236}">
                    <a16:creationId xmlns:a16="http://schemas.microsoft.com/office/drawing/2014/main" id="{A8C48726-9874-1E69-C9DE-28720C9DB54E}"/>
                  </a:ext>
                </a:extLst>
              </p:cNvPr>
              <p:cNvGraphicFramePr>
                <a:graphicFrameLocks noChangeAspect="1"/>
              </p:cNvGraphicFramePr>
              <p:nvPr/>
            </p:nvGraphicFramePr>
            <p:xfrm>
              <a:off x="742516" y="2099189"/>
              <a:ext cx="1699081" cy="955733"/>
            </p:xfrm>
            <a:graphic>
              <a:graphicData uri="http://schemas.microsoft.com/office/powerpoint/2016/slidezoom">
                <pslz:sldZm>
                  <pslz:sldZmObj sldId="300" cId="1212287072">
                    <pslz:zmPr id="{60442D13-0499-499C-83A3-02F3835F336A}" returnToParent="0" transitionDur="1000" showBg="0">
                      <p166:blipFill xmlns:p166="http://schemas.microsoft.com/office/powerpoint/2016/6/main">
                        <a:blip r:embed="rId13"/>
                        <a:stretch>
                          <a:fillRect/>
                        </a:stretch>
                      </p166:blipFill>
                      <p166:spPr xmlns:p166="http://schemas.microsoft.com/office/powerpoint/2016/6/main">
                        <a:xfrm>
                          <a:off x="0" y="0"/>
                          <a:ext cx="1699081" cy="955733"/>
                        </a:xfrm>
                        <a:prstGeom prst="rect">
                          <a:avLst/>
                        </a:prstGeom>
                      </p166:spPr>
                    </pslz:zmPr>
                  </pslz:sldZmObj>
                </pslz:sldZm>
              </a:graphicData>
            </a:graphic>
          </p:graphicFrame>
        </mc:Choice>
        <mc:Fallback xmlns="">
          <p:pic>
            <p:nvPicPr>
              <p:cNvPr id="11" name="صورة الشريحة 10">
                <a:hlinkClick r:id="rId14" action="ppaction://hlinksldjump"/>
                <a:extLst>
                  <a:ext uri="{FF2B5EF4-FFF2-40B4-BE49-F238E27FC236}">
                    <a16:creationId xmlns:a16="http://schemas.microsoft.com/office/drawing/2014/main" id="{A8C48726-9874-1E69-C9DE-28720C9DB54E}"/>
                  </a:ext>
                </a:extLst>
              </p:cNvPr>
              <p:cNvPicPr>
                <a:picLocks noGrp="1" noRot="1" noChangeAspect="1" noMove="1" noResize="1" noEditPoints="1" noAdjustHandles="1" noChangeArrowheads="1" noChangeShapeType="1"/>
              </p:cNvPicPr>
              <p:nvPr/>
            </p:nvPicPr>
            <p:blipFill>
              <a:blip r:embed="rId15"/>
              <a:stretch>
                <a:fillRect/>
              </a:stretch>
            </p:blipFill>
            <p:spPr>
              <a:xfrm>
                <a:off x="742516" y="2099189"/>
                <a:ext cx="1699081" cy="955733"/>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3" name="صورة الشريحة 12">
                <a:extLst>
                  <a:ext uri="{FF2B5EF4-FFF2-40B4-BE49-F238E27FC236}">
                    <a16:creationId xmlns:a16="http://schemas.microsoft.com/office/drawing/2014/main" id="{4C06D960-E68B-9264-E2E7-948241FEDB2F}"/>
                  </a:ext>
                </a:extLst>
              </p:cNvPr>
              <p:cNvGraphicFramePr>
                <a:graphicFrameLocks noChangeAspect="1"/>
              </p:cNvGraphicFramePr>
              <p:nvPr/>
            </p:nvGraphicFramePr>
            <p:xfrm>
              <a:off x="783147" y="3135027"/>
              <a:ext cx="1614997" cy="908436"/>
            </p:xfrm>
            <a:graphic>
              <a:graphicData uri="http://schemas.microsoft.com/office/powerpoint/2016/slidezoom">
                <pslz:sldZm>
                  <pslz:sldZmObj sldId="301" cId="3896147261">
                    <pslz:zmPr id="{8E4C2B8C-4247-4FBE-85D3-B8AAB40F4026}" returnToParent="0" transitionDur="1000" showBg="0">
                      <p166:blipFill xmlns:p166="http://schemas.microsoft.com/office/powerpoint/2016/6/main">
                        <a:blip r:embed="rId16"/>
                        <a:stretch>
                          <a:fillRect/>
                        </a:stretch>
                      </p166:blipFill>
                      <p166:spPr xmlns:p166="http://schemas.microsoft.com/office/powerpoint/2016/6/main">
                        <a:xfrm>
                          <a:off x="0" y="0"/>
                          <a:ext cx="1614997" cy="908436"/>
                        </a:xfrm>
                        <a:prstGeom prst="rect">
                          <a:avLst/>
                        </a:prstGeom>
                      </p166:spPr>
                    </pslz:zmPr>
                  </pslz:sldZmObj>
                </pslz:sldZm>
              </a:graphicData>
            </a:graphic>
          </p:graphicFrame>
        </mc:Choice>
        <mc:Fallback xmlns="">
          <p:pic>
            <p:nvPicPr>
              <p:cNvPr id="13" name="صورة الشريحة 12">
                <a:hlinkClick r:id="rId17" action="ppaction://hlinksldjump"/>
                <a:extLst>
                  <a:ext uri="{FF2B5EF4-FFF2-40B4-BE49-F238E27FC236}">
                    <a16:creationId xmlns:a16="http://schemas.microsoft.com/office/drawing/2014/main" id="{4C06D960-E68B-9264-E2E7-948241FEDB2F}"/>
                  </a:ext>
                </a:extLst>
              </p:cNvPr>
              <p:cNvPicPr>
                <a:picLocks noGrp="1" noRot="1" noChangeAspect="1" noMove="1" noResize="1" noEditPoints="1" noAdjustHandles="1" noChangeArrowheads="1" noChangeShapeType="1"/>
              </p:cNvPicPr>
              <p:nvPr/>
            </p:nvPicPr>
            <p:blipFill>
              <a:blip r:embed="rId18"/>
              <a:stretch>
                <a:fillRect/>
              </a:stretch>
            </p:blipFill>
            <p:spPr>
              <a:xfrm>
                <a:off x="783147" y="3135027"/>
                <a:ext cx="1614997" cy="908436"/>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5" name="صورة الشريحة 14">
                <a:extLst>
                  <a:ext uri="{FF2B5EF4-FFF2-40B4-BE49-F238E27FC236}">
                    <a16:creationId xmlns:a16="http://schemas.microsoft.com/office/drawing/2014/main" id="{CB57940C-D4DC-0EBE-0131-DA77C6BB285A}"/>
                  </a:ext>
                </a:extLst>
              </p:cNvPr>
              <p:cNvGraphicFramePr>
                <a:graphicFrameLocks noChangeAspect="1"/>
              </p:cNvGraphicFramePr>
              <p:nvPr/>
            </p:nvGraphicFramePr>
            <p:xfrm>
              <a:off x="826600" y="4032206"/>
              <a:ext cx="1614998" cy="908436"/>
            </p:xfrm>
            <a:graphic>
              <a:graphicData uri="http://schemas.microsoft.com/office/powerpoint/2016/slidezoom">
                <pslz:sldZm>
                  <pslz:sldZmObj sldId="302" cId="1188684661">
                    <pslz:zmPr id="{5B50DE0A-C257-4224-BDFA-B1CAAAB63CBF}" returnToParent="0" transitionDur="1000" showBg="0">
                      <p166:blipFill xmlns:p166="http://schemas.microsoft.com/office/powerpoint/2016/6/main">
                        <a:blip r:embed="rId19"/>
                        <a:stretch>
                          <a:fillRect/>
                        </a:stretch>
                      </p166:blipFill>
                      <p166:spPr xmlns:p166="http://schemas.microsoft.com/office/powerpoint/2016/6/main">
                        <a:xfrm>
                          <a:off x="0" y="0"/>
                          <a:ext cx="1614998" cy="908436"/>
                        </a:xfrm>
                        <a:prstGeom prst="rect">
                          <a:avLst/>
                        </a:prstGeom>
                      </p166:spPr>
                    </pslz:zmPr>
                  </pslz:sldZmObj>
                </pslz:sldZm>
              </a:graphicData>
            </a:graphic>
          </p:graphicFrame>
        </mc:Choice>
        <mc:Fallback xmlns="">
          <p:pic>
            <p:nvPicPr>
              <p:cNvPr id="15" name="صورة الشريحة 14">
                <a:hlinkClick r:id="rId20" action="ppaction://hlinksldjump"/>
                <a:extLst>
                  <a:ext uri="{FF2B5EF4-FFF2-40B4-BE49-F238E27FC236}">
                    <a16:creationId xmlns:a16="http://schemas.microsoft.com/office/drawing/2014/main" id="{CB57940C-D4DC-0EBE-0131-DA77C6BB285A}"/>
                  </a:ext>
                </a:extLst>
              </p:cNvPr>
              <p:cNvPicPr>
                <a:picLocks noGrp="1" noRot="1" noChangeAspect="1" noMove="1" noResize="1" noEditPoints="1" noAdjustHandles="1" noChangeArrowheads="1" noChangeShapeType="1"/>
              </p:cNvPicPr>
              <p:nvPr/>
            </p:nvPicPr>
            <p:blipFill>
              <a:blip r:embed="rId21"/>
              <a:stretch>
                <a:fillRect/>
              </a:stretch>
            </p:blipFill>
            <p:spPr>
              <a:xfrm>
                <a:off x="826600" y="4032206"/>
                <a:ext cx="1614998" cy="908436"/>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7" name="صورة الشريحة 16">
                <a:extLst>
                  <a:ext uri="{FF2B5EF4-FFF2-40B4-BE49-F238E27FC236}">
                    <a16:creationId xmlns:a16="http://schemas.microsoft.com/office/drawing/2014/main" id="{95204E53-4EA4-3503-8D55-618B90018CCE}"/>
                  </a:ext>
                </a:extLst>
              </p:cNvPr>
              <p:cNvGraphicFramePr>
                <a:graphicFrameLocks noChangeAspect="1"/>
              </p:cNvGraphicFramePr>
              <p:nvPr/>
            </p:nvGraphicFramePr>
            <p:xfrm>
              <a:off x="887944" y="4912356"/>
              <a:ext cx="1614997" cy="908436"/>
            </p:xfrm>
            <a:graphic>
              <a:graphicData uri="http://schemas.microsoft.com/office/powerpoint/2016/slidezoom">
                <pslz:sldZm>
                  <pslz:sldZmObj sldId="303" cId="2368283933">
                    <pslz:zmPr id="{9710C71F-2A06-4436-842A-DFB32FA6BC6A}" returnToParent="0" transitionDur="1000" showBg="0">
                      <p166:blipFill xmlns:p166="http://schemas.microsoft.com/office/powerpoint/2016/6/main">
                        <a:blip r:embed="rId22"/>
                        <a:stretch>
                          <a:fillRect/>
                        </a:stretch>
                      </p166:blipFill>
                      <p166:spPr xmlns:p166="http://schemas.microsoft.com/office/powerpoint/2016/6/main">
                        <a:xfrm>
                          <a:off x="0" y="0"/>
                          <a:ext cx="1614997" cy="908436"/>
                        </a:xfrm>
                        <a:prstGeom prst="rect">
                          <a:avLst/>
                        </a:prstGeom>
                      </p166:spPr>
                    </pslz:zmPr>
                  </pslz:sldZmObj>
                </pslz:sldZm>
              </a:graphicData>
            </a:graphic>
          </p:graphicFrame>
        </mc:Choice>
        <mc:Fallback xmlns="">
          <p:pic>
            <p:nvPicPr>
              <p:cNvPr id="17" name="صورة الشريحة 16">
                <a:hlinkClick r:id="rId23" action="ppaction://hlinksldjump"/>
                <a:extLst>
                  <a:ext uri="{FF2B5EF4-FFF2-40B4-BE49-F238E27FC236}">
                    <a16:creationId xmlns:a16="http://schemas.microsoft.com/office/drawing/2014/main" id="{95204E53-4EA4-3503-8D55-618B90018CCE}"/>
                  </a:ext>
                </a:extLst>
              </p:cNvPr>
              <p:cNvPicPr>
                <a:picLocks noGrp="1" noRot="1" noChangeAspect="1" noMove="1" noResize="1" noEditPoints="1" noAdjustHandles="1" noChangeArrowheads="1" noChangeShapeType="1"/>
              </p:cNvPicPr>
              <p:nvPr/>
            </p:nvPicPr>
            <p:blipFill>
              <a:blip r:embed="rId24"/>
              <a:stretch>
                <a:fillRect/>
              </a:stretch>
            </p:blipFill>
            <p:spPr>
              <a:xfrm>
                <a:off x="887944" y="4912356"/>
                <a:ext cx="1614997" cy="908436"/>
              </a:xfrm>
              <a:prstGeom prst="rect">
                <a:avLst/>
              </a:prstGeom>
            </p:spPr>
          </p:pic>
        </mc:Fallback>
      </mc:AlternateContent>
      <p:sp>
        <p:nvSpPr>
          <p:cNvPr id="18" name="مربع نص 17">
            <a:extLst>
              <a:ext uri="{FF2B5EF4-FFF2-40B4-BE49-F238E27FC236}">
                <a16:creationId xmlns:a16="http://schemas.microsoft.com/office/drawing/2014/main" id="{61B795C1-3B0B-C496-EBA2-CE71485626CD}"/>
              </a:ext>
            </a:extLst>
          </p:cNvPr>
          <p:cNvSpPr txBox="1"/>
          <p:nvPr/>
        </p:nvSpPr>
        <p:spPr>
          <a:xfrm>
            <a:off x="5434642" y="1578634"/>
            <a:ext cx="5227607" cy="1754326"/>
          </a:xfrm>
          <a:prstGeom prst="rect">
            <a:avLst/>
          </a:prstGeom>
          <a:noFill/>
        </p:spPr>
        <p:txBody>
          <a:bodyPr wrap="square" rtlCol="1">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effectLst/>
                <a:uLnTx/>
                <a:uFillTx/>
                <a:latin typeface="The Hand" panose="03070502030502020204" pitchFamily="66" charset="0"/>
              </a:rPr>
              <a:t>In this chapter we were mainly concerned with giving the user the most amount of security we can provide.</a:t>
            </a:r>
            <a:endParaRPr kumimoji="0" lang="ar-EG" sz="3600" b="1" i="0" u="none" strike="noStrike" kern="1200" cap="none" spc="0" normalizeH="0" baseline="0" noProof="0" dirty="0">
              <a:ln>
                <a:noFill/>
              </a:ln>
              <a:effectLst/>
              <a:uLnTx/>
              <a:uFillTx/>
              <a:latin typeface="The Hand" panose="03070502030502020204" pitchFamily="66" charset="0"/>
              <a:cs typeface="Arial" panose="020B0604020202020204" pitchFamily="34" charset="0"/>
            </a:endParaRPr>
          </a:p>
        </p:txBody>
      </p:sp>
    </p:spTree>
    <p:extLst>
      <p:ext uri="{BB962C8B-B14F-4D97-AF65-F5344CB8AC3E}">
        <p14:creationId xmlns:p14="http://schemas.microsoft.com/office/powerpoint/2010/main" val="6003838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شكل بيضاوي 3">
            <a:extLst>
              <a:ext uri="{FF2B5EF4-FFF2-40B4-BE49-F238E27FC236}">
                <a16:creationId xmlns:a16="http://schemas.microsoft.com/office/drawing/2014/main" id="{664D8A62-EDA2-681B-5526-AB0D50C4896A}"/>
              </a:ext>
            </a:extLst>
          </p:cNvPr>
          <p:cNvSpPr/>
          <p:nvPr/>
        </p:nvSpPr>
        <p:spPr>
          <a:xfrm>
            <a:off x="6245524" y="1039483"/>
            <a:ext cx="4968815" cy="4779034"/>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EG" sz="1800" b="0" i="0" u="none" strike="noStrike" kern="120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sp>
        <p:nvSpPr>
          <p:cNvPr id="5" name="مربع نص 4">
            <a:extLst>
              <a:ext uri="{FF2B5EF4-FFF2-40B4-BE49-F238E27FC236}">
                <a16:creationId xmlns:a16="http://schemas.microsoft.com/office/drawing/2014/main" id="{F3602372-0BEE-8395-A798-DFEEF2219F8E}"/>
              </a:ext>
            </a:extLst>
          </p:cNvPr>
          <p:cNvSpPr txBox="1"/>
          <p:nvPr/>
        </p:nvSpPr>
        <p:spPr>
          <a:xfrm>
            <a:off x="-6015487" y="543177"/>
            <a:ext cx="5641676" cy="3847207"/>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1" i="0" u="sng" strike="noStrike" kern="1200" cap="none" spc="0" normalizeH="0" baseline="0" noProof="0" dirty="0">
                <a:ln>
                  <a:noFill/>
                </a:ln>
                <a:effectLst/>
                <a:uLnTx/>
                <a:uFillTx/>
                <a:latin typeface="Modern Love" panose="04090805081005020601" pitchFamily="82" charset="0"/>
              </a:rPr>
              <a:t>SECURITY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The Hand" panose="03070502030502020204" pitchFamily="66" charset="0"/>
              </a:rPr>
              <a:t>CONFIDENTIALITY: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i="0" u="none" strike="noStrike" kern="1200" cap="none" spc="0" normalizeH="0" baseline="0" noProof="0" dirty="0">
              <a:ln>
                <a:noFill/>
              </a:ln>
              <a:effectLst/>
              <a:uLnTx/>
              <a:uFillTx/>
              <a:latin typeface="The Hand" panose="03070502030502020204" pitchFamily="66"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i="0" u="none" strike="noStrike" kern="1200" cap="none" spc="0" normalizeH="0" baseline="0" noProof="0" dirty="0">
              <a:ln>
                <a:noFill/>
              </a:ln>
              <a:effectLst/>
              <a:uLnTx/>
              <a:uFillTx/>
              <a:latin typeface="The Hand" panose="03070502030502020204" pitchFamily="66"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i="0" u="none" strike="noStrike" kern="1200" cap="none" spc="0" normalizeH="0" baseline="0" noProof="0" dirty="0">
              <a:ln>
                <a:noFill/>
              </a:ln>
              <a:effectLst/>
              <a:uLnTx/>
              <a:uFillTx/>
              <a:latin typeface="The Hand" panose="03070502030502020204" pitchFamily="66"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effectLst/>
                <a:uLnTx/>
                <a:uFillTx/>
                <a:latin typeface="The Hand" panose="03070502030502020204" pitchFamily="66" charset="0"/>
              </a:rPr>
              <a:t>The first step we took to implement confidentiality is that we used a server that generates a token that consists of 128 bit of digits that changes every time our user needs to access the services that we provide and not only this we also use face recognition to make sure of the permissions of this user.</a:t>
            </a:r>
          </a:p>
        </p:txBody>
      </p:sp>
    </p:spTree>
    <p:extLst>
      <p:ext uri="{BB962C8B-B14F-4D97-AF65-F5344CB8AC3E}">
        <p14:creationId xmlns:p14="http://schemas.microsoft.com/office/powerpoint/2010/main" val="135287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8.33333E-7 -1.85185E-6 L 0.4957 -0.00347 " pathEditMode="relative" rAng="0" ptsTypes="AA">
                                      <p:cBhvr>
                                        <p:cTn id="6" dur="2000" fill="hold"/>
                                        <p:tgtEl>
                                          <p:spTgt spid="5"/>
                                        </p:tgtEl>
                                        <p:attrNameLst>
                                          <p:attrName>ppt_x</p:attrName>
                                          <p:attrName>ppt_y</p:attrName>
                                        </p:attrNameLst>
                                      </p:cBhvr>
                                      <p:rCtr x="24792" y="-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شكل بيضاوي 1">
            <a:extLst>
              <a:ext uri="{FF2B5EF4-FFF2-40B4-BE49-F238E27FC236}">
                <a16:creationId xmlns:a16="http://schemas.microsoft.com/office/drawing/2014/main" id="{3DCAAC9B-4EAE-6967-5683-8CF6BB274C6E}"/>
              </a:ext>
            </a:extLst>
          </p:cNvPr>
          <p:cNvSpPr/>
          <p:nvPr/>
        </p:nvSpPr>
        <p:spPr>
          <a:xfrm>
            <a:off x="6245524" y="1039483"/>
            <a:ext cx="4968815" cy="4779034"/>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EG" sz="1800" b="0" i="0" u="none" strike="noStrike" kern="120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sp>
        <p:nvSpPr>
          <p:cNvPr id="3" name="مربع نص 2">
            <a:extLst>
              <a:ext uri="{FF2B5EF4-FFF2-40B4-BE49-F238E27FC236}">
                <a16:creationId xmlns:a16="http://schemas.microsoft.com/office/drawing/2014/main" id="{84B6BA87-2B1D-1B54-4620-E449EAF45AE5}"/>
              </a:ext>
            </a:extLst>
          </p:cNvPr>
          <p:cNvSpPr txBox="1"/>
          <p:nvPr/>
        </p:nvSpPr>
        <p:spPr>
          <a:xfrm>
            <a:off x="-5878327" y="741297"/>
            <a:ext cx="5641676" cy="3724096"/>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200" b="1" i="0" u="sng" strike="noStrike" kern="1200" cap="none" spc="0" normalizeH="0" baseline="0" noProof="0" dirty="0">
              <a:ln>
                <a:noFill/>
              </a:ln>
              <a:effectLst/>
              <a:uLnTx/>
              <a:uFillTx/>
              <a:latin typeface="The Hand" panose="03070502030502020204" pitchFamily="66"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effectLst/>
              <a:uLnTx/>
              <a:uFillTx/>
              <a:latin typeface="The Hand" panose="03070502030502020204" pitchFamily="66"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effectLst/>
              <a:uLnTx/>
              <a:uFillTx/>
              <a:latin typeface="The Hand" panose="03070502030502020204" pitchFamily="66"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effectLst/>
              <a:uLnTx/>
              <a:uFillTx/>
              <a:latin typeface="The Hand" panose="03070502030502020204" pitchFamily="66"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effectLst/>
                <a:uLnTx/>
                <a:uFillTx/>
                <a:latin typeface="The Hand" panose="03070502030502020204" pitchFamily="66" charset="0"/>
              </a:rPr>
              <a:t>AI: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effectLst/>
              <a:uLnTx/>
              <a:uFillTx/>
              <a:latin typeface="The Hand" panose="03070502030502020204" pitchFamily="66"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effectLst/>
              <a:uLnTx/>
              <a:uFillTx/>
              <a:latin typeface="The Hand" panose="03070502030502020204" pitchFamily="66"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effectLst/>
              <a:uLnTx/>
              <a:uFillTx/>
              <a:latin typeface="The Hand" panose="03070502030502020204" pitchFamily="66"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The Hand" panose="03070502030502020204" pitchFamily="66" charset="0"/>
              </a:rPr>
              <a:t>AI has made significant advancements in face recognition technology, making it more accurate, efficient, and accessible for a wide range of applications.</a:t>
            </a:r>
          </a:p>
        </p:txBody>
      </p:sp>
    </p:spTree>
    <p:extLst>
      <p:ext uri="{BB962C8B-B14F-4D97-AF65-F5344CB8AC3E}">
        <p14:creationId xmlns:p14="http://schemas.microsoft.com/office/powerpoint/2010/main" val="155100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1.25E-6 4.07407E-6 L 0.4845 4.07407E-6 " pathEditMode="relative" rAng="0" ptsTypes="AA">
                                      <p:cBhvr>
                                        <p:cTn id="6" dur="2000" fill="hold"/>
                                        <p:tgtEl>
                                          <p:spTgt spid="3"/>
                                        </p:tgtEl>
                                        <p:attrNameLst>
                                          <p:attrName>ppt_x</p:attrName>
                                          <p:attrName>ppt_y</p:attrName>
                                        </p:attrNameLst>
                                      </p:cBhvr>
                                      <p:rCtr x="242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شكل بيضاوي 1">
            <a:extLst>
              <a:ext uri="{FF2B5EF4-FFF2-40B4-BE49-F238E27FC236}">
                <a16:creationId xmlns:a16="http://schemas.microsoft.com/office/drawing/2014/main" id="{51CBBE4D-D874-5726-9B1E-2E95A63DD159}"/>
              </a:ext>
            </a:extLst>
          </p:cNvPr>
          <p:cNvSpPr/>
          <p:nvPr/>
        </p:nvSpPr>
        <p:spPr>
          <a:xfrm>
            <a:off x="6245524" y="1039483"/>
            <a:ext cx="4968815" cy="4779034"/>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EG" sz="1800" b="0" i="0" u="none" strike="noStrike" kern="120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sp>
        <p:nvSpPr>
          <p:cNvPr id="3" name="مربع نص 2">
            <a:extLst>
              <a:ext uri="{FF2B5EF4-FFF2-40B4-BE49-F238E27FC236}">
                <a16:creationId xmlns:a16="http://schemas.microsoft.com/office/drawing/2014/main" id="{8371AA60-5BB3-4C1E-E7E8-70D8D963EAE1}"/>
              </a:ext>
            </a:extLst>
          </p:cNvPr>
          <p:cNvSpPr txBox="1"/>
          <p:nvPr/>
        </p:nvSpPr>
        <p:spPr>
          <a:xfrm>
            <a:off x="-5893567" y="924177"/>
            <a:ext cx="5641676" cy="4770537"/>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00" i="0" u="sng" strike="noStrike" kern="1200" cap="none" spc="0" normalizeH="0" baseline="0" noProof="0" dirty="0">
              <a:ln>
                <a:noFill/>
              </a:ln>
              <a:effectLst/>
              <a:uLnTx/>
              <a:uFillTx/>
              <a:latin typeface="The Hand" panose="03070502030502020204" pitchFamily="66"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i="0" u="none" strike="noStrike" kern="1200" cap="none" spc="0" normalizeH="0" baseline="0" noProof="0" dirty="0">
              <a:ln>
                <a:noFill/>
              </a:ln>
              <a:effectLst/>
              <a:uLnTx/>
              <a:uFillTx/>
              <a:latin typeface="The Hand" panose="03070502030502020204" pitchFamily="66"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i="0" u="none" strike="noStrike" kern="1200" cap="none" spc="0" normalizeH="0" baseline="0" noProof="0" dirty="0">
              <a:ln>
                <a:noFill/>
              </a:ln>
              <a:effectLst/>
              <a:uLnTx/>
              <a:uFillTx/>
              <a:latin typeface="The Hand" panose="03070502030502020204" pitchFamily="66"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i="0" u="none" strike="noStrike" kern="1200" cap="none" spc="0" normalizeH="0" baseline="0" noProof="0" dirty="0">
              <a:ln>
                <a:noFill/>
              </a:ln>
              <a:effectLst/>
              <a:uLnTx/>
              <a:uFillTx/>
              <a:latin typeface="The Hand" panose="03070502030502020204" pitchFamily="66"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i="0" u="none" strike="noStrike" kern="1200" cap="none" spc="0" normalizeH="0" baseline="0" noProof="0" dirty="0">
                <a:ln>
                  <a:noFill/>
                </a:ln>
                <a:effectLst/>
                <a:uLnTx/>
                <a:uFillTx/>
                <a:latin typeface="The Hand" panose="03070502030502020204" pitchFamily="66" charset="0"/>
              </a:rPr>
              <a:t>Face recognition: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i="0" u="none" strike="noStrike" kern="1200" cap="none" spc="0" normalizeH="0" baseline="0" noProof="0" dirty="0">
              <a:ln>
                <a:noFill/>
              </a:ln>
              <a:effectLst/>
              <a:uLnTx/>
              <a:uFillTx/>
              <a:latin typeface="The Hand" panose="03070502030502020204" pitchFamily="66"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i="0" u="none" strike="noStrike" kern="1200" cap="none" spc="0" normalizeH="0" baseline="0" noProof="0" dirty="0">
              <a:ln>
                <a:noFill/>
              </a:ln>
              <a:effectLst/>
              <a:uLnTx/>
              <a:uFillTx/>
              <a:latin typeface="The Hand" panose="03070502030502020204" pitchFamily="66"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i="0" u="none" strike="noStrike" kern="1200" cap="none" spc="0" normalizeH="0" baseline="0" noProof="0" dirty="0">
              <a:ln>
                <a:noFill/>
              </a:ln>
              <a:effectLst/>
              <a:uLnTx/>
              <a:uFillTx/>
              <a:latin typeface="The Hand" panose="03070502030502020204" pitchFamily="66"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effectLst/>
                <a:uLnTx/>
                <a:uFillTx/>
                <a:latin typeface="The Hand" panose="03070502030502020204" pitchFamily="66" charset="0"/>
              </a:rPr>
              <a:t>ace recognition is one of the main branches of deep learning that we can deal with and to implement face recognition in our project, we used a library that python provides called Face_recognition</a:t>
            </a:r>
          </a:p>
        </p:txBody>
      </p:sp>
    </p:spTree>
    <p:extLst>
      <p:ext uri="{BB962C8B-B14F-4D97-AF65-F5344CB8AC3E}">
        <p14:creationId xmlns:p14="http://schemas.microsoft.com/office/powerpoint/2010/main" val="1212287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3.125E-6 -1.85185E-6 L 0.49661 -0.00208 " pathEditMode="relative" rAng="0" ptsTypes="AA">
                                      <p:cBhvr>
                                        <p:cTn id="6" dur="2000" fill="hold"/>
                                        <p:tgtEl>
                                          <p:spTgt spid="3"/>
                                        </p:tgtEl>
                                        <p:attrNameLst>
                                          <p:attrName>ppt_x</p:attrName>
                                          <p:attrName>ppt_y</p:attrName>
                                        </p:attrNameLst>
                                      </p:cBhvr>
                                      <p:rCtr x="24831"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شكل بيضاوي 1">
            <a:extLst>
              <a:ext uri="{FF2B5EF4-FFF2-40B4-BE49-F238E27FC236}">
                <a16:creationId xmlns:a16="http://schemas.microsoft.com/office/drawing/2014/main" id="{5879C8C1-D708-B6FD-2566-B99B7AB4E222}"/>
              </a:ext>
            </a:extLst>
          </p:cNvPr>
          <p:cNvSpPr/>
          <p:nvPr/>
        </p:nvSpPr>
        <p:spPr>
          <a:xfrm>
            <a:off x="6245524" y="1039483"/>
            <a:ext cx="4968815" cy="4779034"/>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EG" sz="1800" b="0" i="0" u="none" strike="noStrike" kern="120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sp>
        <p:nvSpPr>
          <p:cNvPr id="3" name="مربع نص 2">
            <a:extLst>
              <a:ext uri="{FF2B5EF4-FFF2-40B4-BE49-F238E27FC236}">
                <a16:creationId xmlns:a16="http://schemas.microsoft.com/office/drawing/2014/main" id="{DE467C4A-9B28-C4BB-D256-3FD2B2BB5F5B}"/>
              </a:ext>
            </a:extLst>
          </p:cNvPr>
          <p:cNvSpPr txBox="1"/>
          <p:nvPr/>
        </p:nvSpPr>
        <p:spPr>
          <a:xfrm>
            <a:off x="-5641676" y="941932"/>
            <a:ext cx="5641676" cy="4462760"/>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00" i="0" u="sng" strike="noStrike" kern="1200" cap="none" spc="0" normalizeH="0" baseline="0" noProof="0" dirty="0">
              <a:ln>
                <a:noFill/>
              </a:ln>
              <a:effectLst/>
              <a:uLnTx/>
              <a:uFillTx/>
              <a:latin typeface="The Hand" panose="03070502030502020204" pitchFamily="66"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i="0" u="none" strike="noStrike" kern="1200" cap="none" spc="0" normalizeH="0" baseline="0" noProof="0" dirty="0">
              <a:ln>
                <a:noFill/>
              </a:ln>
              <a:effectLst/>
              <a:uLnTx/>
              <a:uFillTx/>
              <a:latin typeface="The Hand" panose="03070502030502020204" pitchFamily="66"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i="0" u="none" strike="noStrike" kern="1200" cap="none" spc="0" normalizeH="0" baseline="0" noProof="0" dirty="0">
              <a:ln>
                <a:noFill/>
              </a:ln>
              <a:effectLst/>
              <a:uLnTx/>
              <a:uFillTx/>
              <a:latin typeface="The Hand" panose="03070502030502020204" pitchFamily="66"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i="0" u="none" strike="noStrike" kern="1200" cap="none" spc="0" normalizeH="0" baseline="0" noProof="0" dirty="0">
              <a:ln>
                <a:noFill/>
              </a:ln>
              <a:effectLst/>
              <a:uLnTx/>
              <a:uFillTx/>
              <a:latin typeface="The Hand" panose="03070502030502020204" pitchFamily="66"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i="0" u="none" strike="noStrike" kern="1200" cap="none" spc="0" normalizeH="0" baseline="0" noProof="0" dirty="0">
                <a:ln>
                  <a:noFill/>
                </a:ln>
                <a:effectLst/>
                <a:uLnTx/>
                <a:uFillTx/>
                <a:latin typeface="The Hand" panose="03070502030502020204" pitchFamily="66" charset="0"/>
              </a:rPr>
              <a:t>Frames: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i="0" u="none" strike="noStrike" kern="1200" cap="none" spc="0" normalizeH="0" baseline="0" noProof="0" dirty="0">
              <a:ln>
                <a:noFill/>
              </a:ln>
              <a:effectLst/>
              <a:uLnTx/>
              <a:uFillTx/>
              <a:latin typeface="The Hand" panose="03070502030502020204" pitchFamily="66"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i="0" u="none" strike="noStrike" kern="1200" cap="none" spc="0" normalizeH="0" baseline="0" noProof="0" dirty="0">
              <a:ln>
                <a:noFill/>
              </a:ln>
              <a:effectLst/>
              <a:uLnTx/>
              <a:uFillTx/>
              <a:latin typeface="The Hand" panose="03070502030502020204" pitchFamily="66"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i="0" u="none" strike="noStrike" kern="1200" cap="none" spc="0" normalizeH="0" baseline="0" noProof="0" dirty="0">
              <a:ln>
                <a:noFill/>
              </a:ln>
              <a:effectLst/>
              <a:uLnTx/>
              <a:uFillTx/>
              <a:latin typeface="The Hand" panose="03070502030502020204" pitchFamily="66"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effectLst/>
                <a:uLnTx/>
                <a:uFillTx/>
                <a:latin typeface="The Hand" panose="03070502030502020204" pitchFamily="66" charset="0"/>
              </a:rPr>
              <a:t>We had some problems in sending the captured video to the server so that we can test it and find if it has permissions or not</a:t>
            </a:r>
          </a:p>
        </p:txBody>
      </p:sp>
    </p:spTree>
    <p:extLst>
      <p:ext uri="{BB962C8B-B14F-4D97-AF65-F5344CB8AC3E}">
        <p14:creationId xmlns:p14="http://schemas.microsoft.com/office/powerpoint/2010/main" val="3896147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2.08333E-7 1.48148E-6 L 0.46875 0.00417 " pathEditMode="relative" rAng="0" ptsTypes="AA">
                                      <p:cBhvr>
                                        <p:cTn id="6" dur="2000" fill="hold"/>
                                        <p:tgtEl>
                                          <p:spTgt spid="3"/>
                                        </p:tgtEl>
                                        <p:attrNameLst>
                                          <p:attrName>ppt_x</p:attrName>
                                          <p:attrName>ppt_y</p:attrName>
                                        </p:attrNameLst>
                                      </p:cBhvr>
                                      <p:rCtr x="23438"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شكل بيضاوي 1">
            <a:extLst>
              <a:ext uri="{FF2B5EF4-FFF2-40B4-BE49-F238E27FC236}">
                <a16:creationId xmlns:a16="http://schemas.microsoft.com/office/drawing/2014/main" id="{FC9DA47C-46EA-F371-4677-A728B510786F}"/>
              </a:ext>
            </a:extLst>
          </p:cNvPr>
          <p:cNvSpPr/>
          <p:nvPr/>
        </p:nvSpPr>
        <p:spPr>
          <a:xfrm>
            <a:off x="6245524" y="1039483"/>
            <a:ext cx="4968815" cy="4779034"/>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EG" sz="1800" b="0" i="0" u="none" strike="noStrike" kern="120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sp>
        <p:nvSpPr>
          <p:cNvPr id="3" name="مربع نص 2">
            <a:extLst>
              <a:ext uri="{FF2B5EF4-FFF2-40B4-BE49-F238E27FC236}">
                <a16:creationId xmlns:a16="http://schemas.microsoft.com/office/drawing/2014/main" id="{6C4F3024-158B-3934-7222-F46764BEE054}"/>
              </a:ext>
            </a:extLst>
          </p:cNvPr>
          <p:cNvSpPr txBox="1"/>
          <p:nvPr/>
        </p:nvSpPr>
        <p:spPr>
          <a:xfrm>
            <a:off x="-5641676" y="1274697"/>
            <a:ext cx="5641676" cy="4031873"/>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1" i="0" u="sng" strike="noStrike" kern="1200" cap="none" spc="0" normalizeH="0" baseline="0" noProof="0" dirty="0">
                <a:ln>
                  <a:noFill/>
                </a:ln>
                <a:effectLst/>
                <a:uLnTx/>
                <a:uFillTx/>
                <a:latin typeface="Modern Love" panose="04090805081005020601" pitchFamily="82" charset="0"/>
              </a:rPr>
              <a:t>SECURITY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effectLst/>
                <a:uLnTx/>
                <a:uFillTx/>
                <a:latin typeface="The Hand" panose="03070502030502020204" pitchFamily="66" charset="0"/>
              </a:rPr>
              <a:t>Integrity: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effectLst/>
              <a:uLnTx/>
              <a:uFillTx/>
              <a:latin typeface="The Hand" panose="03070502030502020204" pitchFamily="66"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effectLst/>
              <a:uLnTx/>
              <a:uFillTx/>
              <a:latin typeface="The Hand" panose="03070502030502020204" pitchFamily="66"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effectLst/>
              <a:uLnTx/>
              <a:uFillTx/>
              <a:latin typeface="The Hand" panose="03070502030502020204" pitchFamily="66"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The Hand" panose="03070502030502020204" pitchFamily="66" charset="0"/>
              </a:rPr>
              <a:t>Integrity can't be a problem for us as we don't provide a data base that can be infected by any attacker also our code is open source so it can be modified by any one.</a:t>
            </a:r>
          </a:p>
        </p:txBody>
      </p:sp>
    </p:spTree>
    <p:extLst>
      <p:ext uri="{BB962C8B-B14F-4D97-AF65-F5344CB8AC3E}">
        <p14:creationId xmlns:p14="http://schemas.microsoft.com/office/powerpoint/2010/main" val="118868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2.08333E-7 -3.7037E-6 L 0.47096 -0.00787 " pathEditMode="relative" rAng="0" ptsTypes="AA">
                                      <p:cBhvr>
                                        <p:cTn id="6" dur="2000" fill="hold"/>
                                        <p:tgtEl>
                                          <p:spTgt spid="3"/>
                                        </p:tgtEl>
                                        <p:attrNameLst>
                                          <p:attrName>ppt_x</p:attrName>
                                          <p:attrName>ppt_y</p:attrName>
                                        </p:attrNameLst>
                                      </p:cBhvr>
                                      <p:rCtr x="23542" y="-3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شكل بيضاوي 1">
            <a:extLst>
              <a:ext uri="{FF2B5EF4-FFF2-40B4-BE49-F238E27FC236}">
                <a16:creationId xmlns:a16="http://schemas.microsoft.com/office/drawing/2014/main" id="{7743FA13-51C6-326A-C275-E26537B064FD}"/>
              </a:ext>
            </a:extLst>
          </p:cNvPr>
          <p:cNvSpPr/>
          <p:nvPr/>
        </p:nvSpPr>
        <p:spPr>
          <a:xfrm>
            <a:off x="6245524" y="1039483"/>
            <a:ext cx="4968815" cy="4779034"/>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EG" sz="1800" b="0" i="0" u="none" strike="noStrike" kern="120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sp>
        <p:nvSpPr>
          <p:cNvPr id="3" name="مربع نص 2">
            <a:extLst>
              <a:ext uri="{FF2B5EF4-FFF2-40B4-BE49-F238E27FC236}">
                <a16:creationId xmlns:a16="http://schemas.microsoft.com/office/drawing/2014/main" id="{434CB2CE-0363-2B8A-4D8E-24EC641DDF61}"/>
              </a:ext>
            </a:extLst>
          </p:cNvPr>
          <p:cNvSpPr txBox="1"/>
          <p:nvPr/>
        </p:nvSpPr>
        <p:spPr>
          <a:xfrm>
            <a:off x="-5641676" y="1039483"/>
            <a:ext cx="5641676" cy="4339650"/>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1" i="0" u="sng" strike="noStrike" kern="1200" cap="none" spc="0" normalizeH="0" baseline="0" noProof="0" dirty="0">
                <a:ln>
                  <a:noFill/>
                </a:ln>
                <a:effectLst/>
                <a:uLnTx/>
                <a:uFillTx/>
                <a:latin typeface="Modern Love" panose="04090805081005020601" pitchFamily="82" charset="0"/>
              </a:rPr>
              <a:t>SECURITY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effectLst/>
                <a:uLnTx/>
                <a:uFillTx/>
                <a:latin typeface="The Hand" panose="03070502030502020204" pitchFamily="66" charset="0"/>
              </a:rPr>
              <a:t>Availability: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effectLst/>
              <a:uLnTx/>
              <a:uFillTx/>
              <a:latin typeface="The Hand" panose="03070502030502020204" pitchFamily="66"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effectLst/>
              <a:uLnTx/>
              <a:uFillTx/>
              <a:latin typeface="The Hand" panose="03070502030502020204" pitchFamily="66"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effectLst/>
              <a:uLnTx/>
              <a:uFillTx/>
              <a:latin typeface="The Hand" panose="03070502030502020204" pitchFamily="66"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The Hand" panose="03070502030502020204" pitchFamily="66" charset="0"/>
              </a:rPr>
              <a:t>we made sure that there's a time out period for each user as if they left the system with no orders, it would automatically clear the place it occupies for other users to prevent any unwanted traffic.</a:t>
            </a:r>
          </a:p>
        </p:txBody>
      </p:sp>
    </p:spTree>
    <p:extLst>
      <p:ext uri="{BB962C8B-B14F-4D97-AF65-F5344CB8AC3E}">
        <p14:creationId xmlns:p14="http://schemas.microsoft.com/office/powerpoint/2010/main" val="2368283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2.08333E-7 0 L 0.47018 0.0044 " pathEditMode="relative" rAng="0" ptsTypes="AA">
                                      <p:cBhvr>
                                        <p:cTn id="6" dur="2000" fill="hold"/>
                                        <p:tgtEl>
                                          <p:spTgt spid="3"/>
                                        </p:tgtEl>
                                        <p:attrNameLst>
                                          <p:attrName>ppt_x</p:attrName>
                                          <p:attrName>ppt_y</p:attrName>
                                        </p:attrNameLst>
                                      </p:cBhvr>
                                      <p:rCtr x="23503"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989BF8-C952-7463-F6D1-B124A45B9C2D}"/>
              </a:ext>
            </a:extLst>
          </p:cNvPr>
          <p:cNvSpPr>
            <a:spLocks noGrp="1"/>
          </p:cNvSpPr>
          <p:nvPr>
            <p:ph type="title"/>
          </p:nvPr>
        </p:nvSpPr>
        <p:spPr>
          <a:xfrm>
            <a:off x="630936" y="640080"/>
            <a:ext cx="4818888" cy="1481328"/>
          </a:xfrm>
        </p:spPr>
        <p:txBody>
          <a:bodyPr anchor="b">
            <a:normAutofit/>
          </a:bodyPr>
          <a:lstStyle/>
          <a:p>
            <a:pPr>
              <a:lnSpc>
                <a:spcPct val="90000"/>
              </a:lnSpc>
            </a:pPr>
            <a:r>
              <a:rPr lang="en-US" dirty="0"/>
              <a:t>Components Of a Squad RTOS</a:t>
            </a:r>
          </a:p>
        </p:txBody>
      </p:sp>
      <p:sp>
        <p:nvSpPr>
          <p:cNvPr id="12"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D58717"/>
          </a:solidFill>
          <a:ln w="38100" cap="rnd">
            <a:solidFill>
              <a:srgbClr val="D5871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60B17F98-BE19-C277-D293-27C1790EC750}"/>
              </a:ext>
            </a:extLst>
          </p:cNvPr>
          <p:cNvSpPr>
            <a:spLocks noGrp="1"/>
          </p:cNvSpPr>
          <p:nvPr>
            <p:ph idx="1"/>
          </p:nvPr>
        </p:nvSpPr>
        <p:spPr>
          <a:xfrm>
            <a:off x="630936" y="2660904"/>
            <a:ext cx="4818888" cy="3547872"/>
          </a:xfrm>
        </p:spPr>
        <p:txBody>
          <a:bodyPr anchor="t">
            <a:normAutofit/>
          </a:bodyPr>
          <a:lstStyle/>
          <a:p>
            <a:r>
              <a:rPr lang="en-US" b="1" dirty="0"/>
              <a:t>Kernal </a:t>
            </a:r>
          </a:p>
          <a:p>
            <a:r>
              <a:rPr lang="en-US" b="1" dirty="0"/>
              <a:t>Schedular and dispatcher </a:t>
            </a:r>
          </a:p>
          <a:p>
            <a:r>
              <a:rPr lang="en-US" b="1" dirty="0"/>
              <a:t>Device driver</a:t>
            </a:r>
          </a:p>
          <a:p>
            <a:r>
              <a:rPr lang="en-US" b="1" dirty="0"/>
              <a:t>Application programming interface (API)</a:t>
            </a:r>
          </a:p>
        </p:txBody>
      </p:sp>
      <mc:AlternateContent xmlns:mc="http://schemas.openxmlformats.org/markup-compatibility/2006" xmlns:p14="http://schemas.microsoft.com/office/powerpoint/2010/main">
        <mc:Choice Requires="p14">
          <p:contentPart p14:bwMode="auto" r:id="rId2">
            <p14:nvContentPartPr>
              <p14:cNvPr id="14" name="Ink 13">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14" name="Ink 13">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11" name="Graphic 6" descr="Gears">
            <a:extLst>
              <a:ext uri="{FF2B5EF4-FFF2-40B4-BE49-F238E27FC236}">
                <a16:creationId xmlns:a16="http://schemas.microsoft.com/office/drawing/2014/main" id="{D4E60645-21BD-3DA6-E576-E66C412596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4173200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circle(in)">
                                      <p:cBhvr>
                                        <p:cTn id="12" dur="20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circle(in)">
                                      <p:cBhvr>
                                        <p:cTn id="17" dur="2000"/>
                                        <p:tgtEl>
                                          <p:spTgt spid="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9">
                                            <p:txEl>
                                              <p:pRg st="2" end="2"/>
                                            </p:txEl>
                                          </p:spTgt>
                                        </p:tgtEl>
                                        <p:attrNameLst>
                                          <p:attrName>style.visibility</p:attrName>
                                        </p:attrNameLst>
                                      </p:cBhvr>
                                      <p:to>
                                        <p:strVal val="visible"/>
                                      </p:to>
                                    </p:set>
                                    <p:animEffect transition="in" filter="circle(in)">
                                      <p:cBhvr>
                                        <p:cTn id="22" dur="2000"/>
                                        <p:tgtEl>
                                          <p:spTgt spid="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animEffect transition="in" filter="circle(in)">
                                      <p:cBhvr>
                                        <p:cTn id="27" dur="20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10BBA-578A-4BF5-D7FB-2294CE06ADF6}"/>
              </a:ext>
            </a:extLst>
          </p:cNvPr>
          <p:cNvSpPr>
            <a:spLocks noGrp="1"/>
          </p:cNvSpPr>
          <p:nvPr>
            <p:ph type="ctrTitle"/>
          </p:nvPr>
        </p:nvSpPr>
        <p:spPr>
          <a:xfrm>
            <a:off x="1524000" y="1793482"/>
            <a:ext cx="9144000" cy="2387600"/>
          </a:xfrm>
        </p:spPr>
        <p:txBody>
          <a:bodyPr/>
          <a:lstStyle/>
          <a:p>
            <a:r>
              <a:rPr lang="en-US" dirty="0">
                <a:latin typeface="Modern Love (Headings)"/>
              </a:rPr>
              <a:t>The Home Application</a:t>
            </a:r>
          </a:p>
        </p:txBody>
      </p:sp>
      <p:pic>
        <p:nvPicPr>
          <p:cNvPr id="5" name="Picture 4" descr="A black background with a black square&#10;&#10;Description automatically generated">
            <a:extLst>
              <a:ext uri="{FF2B5EF4-FFF2-40B4-BE49-F238E27FC236}">
                <a16:creationId xmlns:a16="http://schemas.microsoft.com/office/drawing/2014/main" id="{5A158748-AE08-D110-793A-580D82E7D0FD}"/>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6776279" y="1035970"/>
            <a:ext cx="4713070" cy="3762601"/>
          </a:xfrm>
          <a:prstGeom prst="rect">
            <a:avLst/>
          </a:prstGeom>
        </p:spPr>
      </p:pic>
    </p:spTree>
    <p:extLst>
      <p:ext uri="{BB962C8B-B14F-4D97-AF65-F5344CB8AC3E}">
        <p14:creationId xmlns:p14="http://schemas.microsoft.com/office/powerpoint/2010/main" val="35596384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B6E3C-8EA7-1653-6B37-34F477A3F40A}"/>
              </a:ext>
            </a:extLst>
          </p:cNvPr>
          <p:cNvSpPr>
            <a:spLocks noGrp="1"/>
          </p:cNvSpPr>
          <p:nvPr>
            <p:ph type="title"/>
          </p:nvPr>
        </p:nvSpPr>
        <p:spPr/>
        <p:txBody>
          <a:bodyPr/>
          <a:lstStyle/>
          <a:p>
            <a:pPr algn="ctr"/>
            <a:r>
              <a:rPr lang="en-US" dirty="0">
                <a:latin typeface="Modern Love (Headings)"/>
              </a:rPr>
              <a:t>Components</a:t>
            </a:r>
          </a:p>
        </p:txBody>
      </p:sp>
      <p:sp>
        <p:nvSpPr>
          <p:cNvPr id="3" name="Content Placeholder 2">
            <a:extLst>
              <a:ext uri="{FF2B5EF4-FFF2-40B4-BE49-F238E27FC236}">
                <a16:creationId xmlns:a16="http://schemas.microsoft.com/office/drawing/2014/main" id="{C08730FC-13B0-13E9-4EBE-463B2F353DED}"/>
              </a:ext>
            </a:extLst>
          </p:cNvPr>
          <p:cNvSpPr>
            <a:spLocks noGrp="1"/>
          </p:cNvSpPr>
          <p:nvPr>
            <p:ph idx="1"/>
          </p:nvPr>
        </p:nvSpPr>
        <p:spPr>
          <a:xfrm>
            <a:off x="838200" y="1856006"/>
            <a:ext cx="10515600" cy="4351338"/>
          </a:xfrm>
        </p:spPr>
        <p:txBody>
          <a:bodyPr>
            <a:normAutofit/>
          </a:bodyPr>
          <a:lstStyle/>
          <a:p>
            <a:pPr algn="ctr"/>
            <a:r>
              <a:rPr lang="en-US" sz="3600" dirty="0">
                <a:latin typeface="Modern Love (Headings)"/>
              </a:rPr>
              <a:t>IR sensor</a:t>
            </a:r>
          </a:p>
          <a:p>
            <a:pPr algn="ctr"/>
            <a:r>
              <a:rPr lang="en-US" sz="3600" dirty="0">
                <a:latin typeface="Modern Love (Headings)"/>
              </a:rPr>
              <a:t>LCD</a:t>
            </a:r>
          </a:p>
          <a:p>
            <a:pPr algn="ctr"/>
            <a:r>
              <a:rPr lang="en-US" sz="3600" dirty="0">
                <a:latin typeface="Modern Love (Headings)"/>
              </a:rPr>
              <a:t>relay sensor</a:t>
            </a:r>
          </a:p>
          <a:p>
            <a:pPr algn="ctr"/>
            <a:r>
              <a:rPr lang="en-US" sz="3600" dirty="0">
                <a:latin typeface="Modern Love (Headings)"/>
              </a:rPr>
              <a:t>Buzzer</a:t>
            </a:r>
          </a:p>
          <a:p>
            <a:pPr algn="ctr"/>
            <a:r>
              <a:rPr lang="en-US" sz="3600" dirty="0">
                <a:latin typeface="Modern Love (Headings)"/>
              </a:rPr>
              <a:t>Arduino</a:t>
            </a:r>
          </a:p>
        </p:txBody>
      </p:sp>
      <p:pic>
        <p:nvPicPr>
          <p:cNvPr id="6" name="Picture 5" descr="A blue and purple computer mouse&#10;&#10;Description automatically generated">
            <a:extLst>
              <a:ext uri="{FF2B5EF4-FFF2-40B4-BE49-F238E27FC236}">
                <a16:creationId xmlns:a16="http://schemas.microsoft.com/office/drawing/2014/main" id="{D9D5BC29-0326-1C7A-6CF2-F1C2683ADCEF}"/>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l="83367" b="8862"/>
          <a:stretch/>
        </p:blipFill>
        <p:spPr>
          <a:xfrm flipH="1">
            <a:off x="3420614" y="1070748"/>
            <a:ext cx="910904" cy="4991184"/>
          </a:xfrm>
          <a:prstGeom prst="rect">
            <a:avLst/>
          </a:prstGeom>
        </p:spPr>
      </p:pic>
      <p:pic>
        <p:nvPicPr>
          <p:cNvPr id="7" name="Picture 6" descr="A blue and purple computer mouse&#10;&#10;Description automatically generated">
            <a:extLst>
              <a:ext uri="{FF2B5EF4-FFF2-40B4-BE49-F238E27FC236}">
                <a16:creationId xmlns:a16="http://schemas.microsoft.com/office/drawing/2014/main" id="{39047EE9-F487-A61C-CA79-CA2573562113}"/>
              </a:ext>
            </a:extLst>
          </p:cNvPr>
          <p:cNvPicPr>
            <a:picLocks noChangeAspect="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l="83367" b="8862"/>
          <a:stretch/>
        </p:blipFill>
        <p:spPr>
          <a:xfrm>
            <a:off x="7860484" y="1070748"/>
            <a:ext cx="910904" cy="4991184"/>
          </a:xfrm>
          <a:prstGeom prst="rect">
            <a:avLst/>
          </a:prstGeom>
        </p:spPr>
      </p:pic>
    </p:spTree>
    <p:extLst>
      <p:ext uri="{BB962C8B-B14F-4D97-AF65-F5344CB8AC3E}">
        <p14:creationId xmlns:p14="http://schemas.microsoft.com/office/powerpoint/2010/main" val="1510108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par>
                                <p:cTn id="17" presetID="53" presetClass="entr" presetSubtype="16"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3">
                                            <p:txEl>
                                              <p:pRg st="0" end="0"/>
                                            </p:txEl>
                                          </p:spTgt>
                                        </p:tgtEl>
                                        <p:attrNameLst>
                                          <p:attrName>style.visibility</p:attrName>
                                        </p:attrNameLst>
                                      </p:cBhvr>
                                      <p:to>
                                        <p:strVal val="visible"/>
                                      </p:to>
                                    </p:set>
                                    <p:anim calcmode="lin" valueType="num">
                                      <p:cBhvr>
                                        <p:cTn id="26"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7"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28" dur="500"/>
                                        <p:tgtEl>
                                          <p:spTgt spid="3">
                                            <p:txEl>
                                              <p:pRg st="0" end="0"/>
                                            </p:txEl>
                                          </p:spTgt>
                                        </p:tgtEl>
                                      </p:cBhvr>
                                    </p:animEffect>
                                  </p:childTnLst>
                                </p:cTn>
                              </p:par>
                              <p:par>
                                <p:cTn id="29" presetID="53" presetClass="entr" presetSubtype="16" fill="hold" nodeType="with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 calcmode="lin" valueType="num">
                                      <p:cBhvr>
                                        <p:cTn id="31"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32"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33" dur="500"/>
                                        <p:tgtEl>
                                          <p:spTgt spid="3">
                                            <p:txEl>
                                              <p:pRg st="1" end="1"/>
                                            </p:txEl>
                                          </p:spTgt>
                                        </p:tgtEl>
                                      </p:cBhvr>
                                    </p:animEffect>
                                  </p:childTnLst>
                                </p:cTn>
                              </p:par>
                              <p:par>
                                <p:cTn id="34" presetID="53" presetClass="entr" presetSubtype="16" fill="hold" nodeType="with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anim calcmode="lin" valueType="num">
                                      <p:cBhvr>
                                        <p:cTn id="36"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7"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38" dur="500"/>
                                        <p:tgtEl>
                                          <p:spTgt spid="3">
                                            <p:txEl>
                                              <p:pRg st="2" end="2"/>
                                            </p:txEl>
                                          </p:spTgt>
                                        </p:tgtEl>
                                      </p:cBhvr>
                                    </p:animEffect>
                                  </p:childTnLst>
                                </p:cTn>
                              </p:par>
                              <p:par>
                                <p:cTn id="39" presetID="53" presetClass="entr" presetSubtype="16" fill="hold" nodeType="with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 calcmode="lin" valueType="num">
                                      <p:cBhvr>
                                        <p:cTn id="41"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42"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43" dur="500"/>
                                        <p:tgtEl>
                                          <p:spTgt spid="3">
                                            <p:txEl>
                                              <p:pRg st="3" end="3"/>
                                            </p:txEl>
                                          </p:spTgt>
                                        </p:tgtEl>
                                      </p:cBhvr>
                                    </p:animEffect>
                                  </p:childTnLst>
                                </p:cTn>
                              </p:par>
                              <p:par>
                                <p:cTn id="44" presetID="53" presetClass="entr" presetSubtype="16" fill="hold" nodeType="withEffect">
                                  <p:stCondLst>
                                    <p:cond delay="0"/>
                                  </p:stCondLst>
                                  <p:childTnLst>
                                    <p:set>
                                      <p:cBhvr>
                                        <p:cTn id="45" dur="1" fill="hold">
                                          <p:stCondLst>
                                            <p:cond delay="0"/>
                                          </p:stCondLst>
                                        </p:cTn>
                                        <p:tgtEl>
                                          <p:spTgt spid="3">
                                            <p:txEl>
                                              <p:pRg st="4" end="4"/>
                                            </p:txEl>
                                          </p:spTgt>
                                        </p:tgtEl>
                                        <p:attrNameLst>
                                          <p:attrName>style.visibility</p:attrName>
                                        </p:attrNameLst>
                                      </p:cBhvr>
                                      <p:to>
                                        <p:strVal val="visible"/>
                                      </p:to>
                                    </p:set>
                                    <p:anim calcmode="lin" valueType="num">
                                      <p:cBhvr>
                                        <p:cTn id="46"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7"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4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E6794-D23C-3C44-C8EE-4DA7379F2F9A}"/>
              </a:ext>
            </a:extLst>
          </p:cNvPr>
          <p:cNvSpPr>
            <a:spLocks noGrp="1"/>
          </p:cNvSpPr>
          <p:nvPr>
            <p:ph type="title"/>
          </p:nvPr>
        </p:nvSpPr>
        <p:spPr/>
        <p:txBody>
          <a:bodyPr/>
          <a:lstStyle/>
          <a:p>
            <a:pPr algn="ctr"/>
            <a:r>
              <a:rPr lang="en-US" dirty="0">
                <a:latin typeface="Modern Love (Headings)"/>
              </a:rPr>
              <a:t>the main task</a:t>
            </a:r>
            <a:endParaRPr lang="en-US" dirty="0"/>
          </a:p>
        </p:txBody>
      </p:sp>
      <p:sp>
        <p:nvSpPr>
          <p:cNvPr id="3" name="Content Placeholder 2">
            <a:extLst>
              <a:ext uri="{FF2B5EF4-FFF2-40B4-BE49-F238E27FC236}">
                <a16:creationId xmlns:a16="http://schemas.microsoft.com/office/drawing/2014/main" id="{7EA17CF4-BD5A-3D5A-FAF6-569F6080BD21}"/>
              </a:ext>
            </a:extLst>
          </p:cNvPr>
          <p:cNvSpPr>
            <a:spLocks noGrp="1"/>
          </p:cNvSpPr>
          <p:nvPr>
            <p:ph idx="1"/>
          </p:nvPr>
        </p:nvSpPr>
        <p:spPr/>
        <p:txBody>
          <a:bodyPr/>
          <a:lstStyle/>
          <a:p>
            <a:r>
              <a:rPr lang="en-US" dirty="0">
                <a:latin typeface="Modern Love (Headings)"/>
              </a:rPr>
              <a:t>Fire detection</a:t>
            </a:r>
          </a:p>
        </p:txBody>
      </p:sp>
      <p:pic>
        <p:nvPicPr>
          <p:cNvPr id="5" name="Picture 4" descr="A house with fire extinguisher and a fire alarm&#10;&#10;Description automatically generated">
            <a:extLst>
              <a:ext uri="{FF2B5EF4-FFF2-40B4-BE49-F238E27FC236}">
                <a16:creationId xmlns:a16="http://schemas.microsoft.com/office/drawing/2014/main" id="{880D3549-FDA0-6B7A-5E05-B98904488295}"/>
              </a:ext>
            </a:extLst>
          </p:cNvPr>
          <p:cNvPicPr>
            <a:picLocks noChangeAspect="1"/>
          </p:cNvPicPr>
          <p:nvPr/>
        </p:nvPicPr>
        <p:blipFill rotWithShape="1">
          <a:blip r:embed="rId2">
            <a:extLst>
              <a:ext uri="{28A0092B-C50C-407E-A947-70E740481C1C}">
                <a14:useLocalDpi xmlns:a14="http://schemas.microsoft.com/office/drawing/2010/main" val="0"/>
              </a:ext>
            </a:extLst>
          </a:blip>
          <a:srcRect t="17475" b="6425"/>
          <a:stretch/>
        </p:blipFill>
        <p:spPr>
          <a:xfrm>
            <a:off x="3310421" y="2253260"/>
            <a:ext cx="5571157" cy="4239615"/>
          </a:xfrm>
          <a:prstGeom prst="rect">
            <a:avLst/>
          </a:prstGeom>
        </p:spPr>
      </p:pic>
    </p:spTree>
    <p:extLst>
      <p:ext uri="{BB962C8B-B14F-4D97-AF65-F5344CB8AC3E}">
        <p14:creationId xmlns:p14="http://schemas.microsoft.com/office/powerpoint/2010/main" val="4202256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p:cTn id="13"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5"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6" dur="1000"/>
                                        <p:tgtEl>
                                          <p:spTgt spid="3">
                                            <p:txEl>
                                              <p:pRg st="0" end="0"/>
                                            </p:txEl>
                                          </p:spTgt>
                                        </p:tgtEl>
                                      </p:cBhvr>
                                    </p:animEffect>
                                  </p:childTnLst>
                                </p:cTn>
                              </p:par>
                              <p:par>
                                <p:cTn id="17" presetID="3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6C957-F4E1-D276-4934-F1C17D974B07}"/>
              </a:ext>
            </a:extLst>
          </p:cNvPr>
          <p:cNvSpPr>
            <a:spLocks noGrp="1"/>
          </p:cNvSpPr>
          <p:nvPr>
            <p:ph type="title"/>
          </p:nvPr>
        </p:nvSpPr>
        <p:spPr>
          <a:xfrm>
            <a:off x="838199" y="-79492"/>
            <a:ext cx="10515600" cy="1325563"/>
          </a:xfrm>
        </p:spPr>
        <p:txBody>
          <a:bodyPr/>
          <a:lstStyle/>
          <a:p>
            <a:pPr algn="ctr"/>
            <a:r>
              <a:rPr lang="en-US" dirty="0">
                <a:latin typeface="Modern Love (Headings)"/>
              </a:rPr>
              <a:t>Step 1:</a:t>
            </a:r>
          </a:p>
        </p:txBody>
      </p:sp>
      <p:pic>
        <p:nvPicPr>
          <p:cNvPr id="4" name="IMG_4054">
            <a:hlinkClick r:id="" action="ppaction://media"/>
            <a:extLst>
              <a:ext uri="{FF2B5EF4-FFF2-40B4-BE49-F238E27FC236}">
                <a16:creationId xmlns:a16="http://schemas.microsoft.com/office/drawing/2014/main" id="{FD517441-FC38-18E5-E0B7-267442F528F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13631" y="1027906"/>
            <a:ext cx="9964737" cy="5605038"/>
          </a:xfrm>
        </p:spPr>
      </p:pic>
    </p:spTree>
    <p:extLst>
      <p:ext uri="{BB962C8B-B14F-4D97-AF65-F5344CB8AC3E}">
        <p14:creationId xmlns:p14="http://schemas.microsoft.com/office/powerpoint/2010/main" val="770561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6C957-F4E1-D276-4934-F1C17D974B07}"/>
              </a:ext>
            </a:extLst>
          </p:cNvPr>
          <p:cNvSpPr>
            <a:spLocks noGrp="1"/>
          </p:cNvSpPr>
          <p:nvPr>
            <p:ph type="title"/>
          </p:nvPr>
        </p:nvSpPr>
        <p:spPr>
          <a:xfrm>
            <a:off x="838199" y="-79492"/>
            <a:ext cx="10515600" cy="1325563"/>
          </a:xfrm>
        </p:spPr>
        <p:txBody>
          <a:bodyPr/>
          <a:lstStyle/>
          <a:p>
            <a:pPr algn="ctr"/>
            <a:r>
              <a:rPr lang="en-US" dirty="0">
                <a:latin typeface="Modern Love (Headings)"/>
              </a:rPr>
              <a:t>Step 2:</a:t>
            </a:r>
          </a:p>
        </p:txBody>
      </p:sp>
      <p:pic>
        <p:nvPicPr>
          <p:cNvPr id="6" name="IMG_4055">
            <a:hlinkClick r:id="" action="ppaction://media"/>
            <a:extLst>
              <a:ext uri="{FF2B5EF4-FFF2-40B4-BE49-F238E27FC236}">
                <a16:creationId xmlns:a16="http://schemas.microsoft.com/office/drawing/2014/main" id="{0DC558FF-F666-1F5D-971F-C3F1263C2FB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rot="5400000">
            <a:off x="3481231" y="-787073"/>
            <a:ext cx="5229536" cy="9295825"/>
          </a:xfrm>
        </p:spPr>
      </p:pic>
      <p:sp>
        <p:nvSpPr>
          <p:cNvPr id="10" name="Oval 9">
            <a:extLst>
              <a:ext uri="{FF2B5EF4-FFF2-40B4-BE49-F238E27FC236}">
                <a16:creationId xmlns:a16="http://schemas.microsoft.com/office/drawing/2014/main" id="{FB857CE0-38B6-3E32-D91B-78960179A8E9}"/>
              </a:ext>
            </a:extLst>
          </p:cNvPr>
          <p:cNvSpPr/>
          <p:nvPr/>
        </p:nvSpPr>
        <p:spPr>
          <a:xfrm>
            <a:off x="3867324" y="4980810"/>
            <a:ext cx="1468074" cy="1262237"/>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367143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6C957-F4E1-D276-4934-F1C17D974B07}"/>
              </a:ext>
            </a:extLst>
          </p:cNvPr>
          <p:cNvSpPr>
            <a:spLocks noGrp="1"/>
          </p:cNvSpPr>
          <p:nvPr>
            <p:ph type="title"/>
          </p:nvPr>
        </p:nvSpPr>
        <p:spPr>
          <a:xfrm>
            <a:off x="838199" y="-79492"/>
            <a:ext cx="10515600" cy="1325563"/>
          </a:xfrm>
        </p:spPr>
        <p:txBody>
          <a:bodyPr/>
          <a:lstStyle/>
          <a:p>
            <a:pPr algn="ctr"/>
            <a:r>
              <a:rPr lang="en-US" dirty="0">
                <a:latin typeface="Modern Love (Headings)"/>
              </a:rPr>
              <a:t>Step 3:</a:t>
            </a:r>
          </a:p>
        </p:txBody>
      </p:sp>
      <p:pic>
        <p:nvPicPr>
          <p:cNvPr id="7" name="Content Placeholder 6" descr="A small electronic device with a blue screen&#10;&#10;Description automatically generated">
            <a:extLst>
              <a:ext uri="{FF2B5EF4-FFF2-40B4-BE49-F238E27FC236}">
                <a16:creationId xmlns:a16="http://schemas.microsoft.com/office/drawing/2014/main" id="{DD6539F7-EBED-A244-52CA-C666ED7EE6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2876" y="1369939"/>
            <a:ext cx="8926246" cy="4907692"/>
          </a:xfrm>
        </p:spPr>
      </p:pic>
    </p:spTree>
    <p:extLst>
      <p:ext uri="{BB962C8B-B14F-4D97-AF65-F5344CB8AC3E}">
        <p14:creationId xmlns:p14="http://schemas.microsoft.com/office/powerpoint/2010/main" val="16378227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rgbClr val="D5871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F194432-9D24-0166-BA46-63AEA20D0C7A}"/>
              </a:ext>
            </a:extLst>
          </p:cNvPr>
          <p:cNvSpPr>
            <a:spLocks noGrp="1"/>
          </p:cNvSpPr>
          <p:nvPr>
            <p:ph type="title"/>
          </p:nvPr>
        </p:nvSpPr>
        <p:spPr>
          <a:xfrm>
            <a:off x="638881" y="390525"/>
            <a:ext cx="10909640" cy="1510301"/>
          </a:xfrm>
        </p:spPr>
        <p:txBody>
          <a:bodyPr vert="horz" lIns="91440" tIns="45720" rIns="91440" bIns="45720" rtlCol="0" anchor="ctr">
            <a:normAutofit/>
          </a:bodyPr>
          <a:lstStyle/>
          <a:p>
            <a:r>
              <a:rPr lang="en-US" sz="6600">
                <a:solidFill>
                  <a:srgbClr val="FFFFFF"/>
                </a:solidFill>
              </a:rPr>
              <a:t>Thank you</a:t>
            </a:r>
          </a:p>
        </p:txBody>
      </p:sp>
      <p:sp>
        <p:nvSpPr>
          <p:cNvPr id="15" name="Rectangle 7">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Smiling Face with No Fill">
            <a:extLst>
              <a:ext uri="{FF2B5EF4-FFF2-40B4-BE49-F238E27FC236}">
                <a16:creationId xmlns:a16="http://schemas.microsoft.com/office/drawing/2014/main" id="{4BB42CEE-9E40-FBF5-1216-4238CD9CED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84707" y="3067050"/>
            <a:ext cx="3019537" cy="3019537"/>
          </a:xfrm>
          <a:prstGeom prst="rect">
            <a:avLst/>
          </a:prstGeom>
        </p:spPr>
      </p:pic>
    </p:spTree>
    <p:extLst>
      <p:ext uri="{BB962C8B-B14F-4D97-AF65-F5344CB8AC3E}">
        <p14:creationId xmlns:p14="http://schemas.microsoft.com/office/powerpoint/2010/main" val="1112912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B96AE-A2D8-7D3C-9114-237AB5623228}"/>
              </a:ext>
            </a:extLst>
          </p:cNvPr>
          <p:cNvSpPr>
            <a:spLocks noGrp="1"/>
          </p:cNvSpPr>
          <p:nvPr>
            <p:ph type="title"/>
          </p:nvPr>
        </p:nvSpPr>
        <p:spPr>
          <a:xfrm>
            <a:off x="2203704" y="1728216"/>
            <a:ext cx="7642661" cy="3188341"/>
          </a:xfrm>
        </p:spPr>
        <p:txBody>
          <a:bodyPr>
            <a:normAutofit fontScale="90000"/>
          </a:bodyPr>
          <a:lstStyle/>
          <a:p>
            <a:r>
              <a:rPr lang="en-US" sz="8000" b="1" dirty="0"/>
              <a:t>Real Time Operating System </a:t>
            </a:r>
            <a:br>
              <a:rPr lang="en-US" sz="8000" b="1" dirty="0"/>
            </a:br>
            <a:r>
              <a:rPr lang="en-US" sz="8000" b="1" dirty="0"/>
              <a:t>(Squad RTOS).</a:t>
            </a:r>
            <a:br>
              <a:rPr lang="en-US" sz="8000" b="1" dirty="0"/>
            </a:br>
            <a:endParaRPr lang="en-US" dirty="0"/>
          </a:p>
        </p:txBody>
      </p:sp>
    </p:spTree>
    <p:extLst>
      <p:ext uri="{BB962C8B-B14F-4D97-AF65-F5344CB8AC3E}">
        <p14:creationId xmlns:p14="http://schemas.microsoft.com/office/powerpoint/2010/main" val="2730752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31CE88-B743-6F3B-5001-5C6122036CB9}"/>
              </a:ext>
            </a:extLst>
          </p:cNvPr>
          <p:cNvSpPr>
            <a:spLocks noGrp="1"/>
          </p:cNvSpPr>
          <p:nvPr>
            <p:ph type="title"/>
          </p:nvPr>
        </p:nvSpPr>
        <p:spPr>
          <a:xfrm>
            <a:off x="841248" y="548640"/>
            <a:ext cx="3419540" cy="5431536"/>
          </a:xfrm>
        </p:spPr>
        <p:txBody>
          <a:bodyPr>
            <a:normAutofit/>
          </a:bodyPr>
          <a:lstStyle/>
          <a:p>
            <a:r>
              <a:rPr lang="en-US" sz="6000" dirty="0"/>
              <a:t>WHY USING Squad RTOS ?</a:t>
            </a:r>
          </a:p>
        </p:txBody>
      </p:sp>
      <p:sp>
        <p:nvSpPr>
          <p:cNvPr id="10" name="Rectangle 6">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39411"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rgbClr val="D58717"/>
          </a:solidFill>
          <a:ln w="41275" cap="rnd">
            <a:solidFill>
              <a:srgbClr val="D5871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95FD08F-59FC-8280-E835-A61883B5E994}"/>
              </a:ext>
            </a:extLst>
          </p:cNvPr>
          <p:cNvSpPr>
            <a:spLocks noGrp="1"/>
          </p:cNvSpPr>
          <p:nvPr>
            <p:ph idx="1"/>
          </p:nvPr>
        </p:nvSpPr>
        <p:spPr>
          <a:xfrm>
            <a:off x="5298595" y="552091"/>
            <a:ext cx="6052158" cy="5431536"/>
          </a:xfrm>
        </p:spPr>
        <p:txBody>
          <a:bodyPr anchor="ctr">
            <a:normAutofit/>
          </a:bodyPr>
          <a:lstStyle/>
          <a:p>
            <a:r>
              <a:rPr lang="en-US" b="1" dirty="0"/>
              <a:t>Simple applications does not need squad RTSOS only complex applications and many periodic tasks</a:t>
            </a:r>
            <a:r>
              <a:rPr lang="ar-EG" b="1" dirty="0"/>
              <a:t> </a:t>
            </a:r>
            <a:r>
              <a:rPr lang="en-US" b="1" dirty="0"/>
              <a:t>.</a:t>
            </a:r>
          </a:p>
          <a:p>
            <a:r>
              <a:rPr lang="en-US" b="1" dirty="0"/>
              <a:t>Execution threads with different priority levels</a:t>
            </a:r>
          </a:p>
          <a:p>
            <a:r>
              <a:rPr lang="en-US" b="1" dirty="0"/>
              <a:t>Minimizing waiting time </a:t>
            </a:r>
          </a:p>
          <a:p>
            <a:r>
              <a:rPr lang="en-US" b="1" dirty="0"/>
              <a:t>Managing system resources and shared resources</a:t>
            </a:r>
          </a:p>
        </p:txBody>
      </p:sp>
    </p:spTree>
    <p:extLst>
      <p:ext uri="{BB962C8B-B14F-4D97-AF65-F5344CB8AC3E}">
        <p14:creationId xmlns:p14="http://schemas.microsoft.com/office/powerpoint/2010/main" val="1072026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ircle(in)">
                                      <p:cBhvr>
                                        <p:cTn id="17" dur="20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circle(in)">
                                      <p:cBhvr>
                                        <p:cTn id="22" dur="20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circle(in)">
                                      <p:cBhvr>
                                        <p:cTn id="27"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E5661-C64E-8B3D-4C05-F0AC50EAE874}"/>
              </a:ext>
            </a:extLst>
          </p:cNvPr>
          <p:cNvSpPr>
            <a:spLocks noGrp="1"/>
          </p:cNvSpPr>
          <p:nvPr>
            <p:ph type="title"/>
          </p:nvPr>
        </p:nvSpPr>
        <p:spPr/>
        <p:txBody>
          <a:bodyPr/>
          <a:lstStyle/>
          <a:p>
            <a:pPr algn="ctr"/>
            <a:r>
              <a:rPr lang="en-US" dirty="0"/>
              <a:t>Super loop vs threading </a:t>
            </a:r>
          </a:p>
        </p:txBody>
      </p:sp>
      <p:sp>
        <p:nvSpPr>
          <p:cNvPr id="3" name="Text Placeholder 2">
            <a:extLst>
              <a:ext uri="{FF2B5EF4-FFF2-40B4-BE49-F238E27FC236}">
                <a16:creationId xmlns:a16="http://schemas.microsoft.com/office/drawing/2014/main" id="{35CAEF8E-6AD5-D5E4-4328-FCE765934FD1}"/>
              </a:ext>
            </a:extLst>
          </p:cNvPr>
          <p:cNvSpPr>
            <a:spLocks noGrp="1"/>
          </p:cNvSpPr>
          <p:nvPr>
            <p:ph type="body" idx="1"/>
          </p:nvPr>
        </p:nvSpPr>
        <p:spPr/>
        <p:txBody>
          <a:bodyPr/>
          <a:lstStyle/>
          <a:p>
            <a:r>
              <a:rPr lang="en-US" dirty="0">
                <a:latin typeface="Amasis MT Pro" panose="020F0502020204030204" pitchFamily="18" charset="0"/>
              </a:rPr>
              <a:t>Super loop </a:t>
            </a:r>
          </a:p>
        </p:txBody>
      </p:sp>
      <p:pic>
        <p:nvPicPr>
          <p:cNvPr id="8" name="Content Placeholder 7">
            <a:extLst>
              <a:ext uri="{FF2B5EF4-FFF2-40B4-BE49-F238E27FC236}">
                <a16:creationId xmlns:a16="http://schemas.microsoft.com/office/drawing/2014/main" id="{2D309C51-1E3D-F741-3153-B1D39DF48022}"/>
              </a:ext>
            </a:extLst>
          </p:cNvPr>
          <p:cNvPicPr>
            <a:picLocks noGrp="1" noChangeAspect="1"/>
          </p:cNvPicPr>
          <p:nvPr>
            <p:ph sz="half" idx="2"/>
          </p:nvPr>
        </p:nvPicPr>
        <p:blipFill>
          <a:blip r:embed="rId2"/>
          <a:stretch>
            <a:fillRect/>
          </a:stretch>
        </p:blipFill>
        <p:spPr>
          <a:xfrm>
            <a:off x="665163" y="2762440"/>
            <a:ext cx="2757223" cy="4050314"/>
          </a:xfrm>
        </p:spPr>
      </p:pic>
      <p:sp>
        <p:nvSpPr>
          <p:cNvPr id="5" name="Text Placeholder 4">
            <a:extLst>
              <a:ext uri="{FF2B5EF4-FFF2-40B4-BE49-F238E27FC236}">
                <a16:creationId xmlns:a16="http://schemas.microsoft.com/office/drawing/2014/main" id="{FB339FA3-A111-F614-2584-B0B020A0A0EA}"/>
              </a:ext>
            </a:extLst>
          </p:cNvPr>
          <p:cNvSpPr>
            <a:spLocks noGrp="1"/>
          </p:cNvSpPr>
          <p:nvPr>
            <p:ph type="body" sz="quarter" idx="3"/>
          </p:nvPr>
        </p:nvSpPr>
        <p:spPr/>
        <p:txBody>
          <a:bodyPr/>
          <a:lstStyle/>
          <a:p>
            <a:pPr algn="ctr"/>
            <a:r>
              <a:rPr lang="en-US" dirty="0">
                <a:latin typeface="Abadi" panose="020B0604020104020204" pitchFamily="34" charset="0"/>
              </a:rPr>
              <a:t>OS Threading</a:t>
            </a:r>
          </a:p>
        </p:txBody>
      </p:sp>
      <p:pic>
        <p:nvPicPr>
          <p:cNvPr id="10" name="Content Placeholder 9">
            <a:extLst>
              <a:ext uri="{FF2B5EF4-FFF2-40B4-BE49-F238E27FC236}">
                <a16:creationId xmlns:a16="http://schemas.microsoft.com/office/drawing/2014/main" id="{3577530B-2F7C-4ADE-74AA-29631846F13C}"/>
              </a:ext>
            </a:extLst>
          </p:cNvPr>
          <p:cNvPicPr>
            <a:picLocks noGrp="1" noChangeAspect="1"/>
          </p:cNvPicPr>
          <p:nvPr>
            <p:ph sz="quarter" idx="4"/>
          </p:nvPr>
        </p:nvPicPr>
        <p:blipFill>
          <a:blip r:embed="rId3"/>
          <a:stretch>
            <a:fillRect/>
          </a:stretch>
        </p:blipFill>
        <p:spPr>
          <a:xfrm>
            <a:off x="6172200" y="2926595"/>
            <a:ext cx="3090456" cy="1889738"/>
          </a:xfrm>
        </p:spPr>
      </p:pic>
      <p:pic>
        <p:nvPicPr>
          <p:cNvPr id="14" name="Picture 13">
            <a:extLst>
              <a:ext uri="{FF2B5EF4-FFF2-40B4-BE49-F238E27FC236}">
                <a16:creationId xmlns:a16="http://schemas.microsoft.com/office/drawing/2014/main" id="{7036899E-6EE6-AEB1-A089-B8EA40E2AF96}"/>
              </a:ext>
            </a:extLst>
          </p:cNvPr>
          <p:cNvPicPr>
            <a:picLocks noChangeAspect="1"/>
          </p:cNvPicPr>
          <p:nvPr/>
        </p:nvPicPr>
        <p:blipFill>
          <a:blip r:embed="rId4"/>
          <a:stretch>
            <a:fillRect/>
          </a:stretch>
        </p:blipFill>
        <p:spPr>
          <a:xfrm>
            <a:off x="6172200" y="4980489"/>
            <a:ext cx="3090456" cy="1685975"/>
          </a:xfrm>
          <a:prstGeom prst="rect">
            <a:avLst/>
          </a:prstGeom>
        </p:spPr>
      </p:pic>
      <p:pic>
        <p:nvPicPr>
          <p:cNvPr id="16" name="Picture 15">
            <a:extLst>
              <a:ext uri="{FF2B5EF4-FFF2-40B4-BE49-F238E27FC236}">
                <a16:creationId xmlns:a16="http://schemas.microsoft.com/office/drawing/2014/main" id="{F59CA908-4429-2478-2C51-4D756143B319}"/>
              </a:ext>
            </a:extLst>
          </p:cNvPr>
          <p:cNvPicPr>
            <a:picLocks noChangeAspect="1"/>
          </p:cNvPicPr>
          <p:nvPr/>
        </p:nvPicPr>
        <p:blipFill>
          <a:blip r:embed="rId5"/>
          <a:stretch>
            <a:fillRect/>
          </a:stretch>
        </p:blipFill>
        <p:spPr>
          <a:xfrm>
            <a:off x="9408430" y="3429000"/>
            <a:ext cx="2664300" cy="2375452"/>
          </a:xfrm>
          <a:prstGeom prst="rect">
            <a:avLst/>
          </a:prstGeom>
        </p:spPr>
      </p:pic>
    </p:spTree>
    <p:extLst>
      <p:ext uri="{BB962C8B-B14F-4D97-AF65-F5344CB8AC3E}">
        <p14:creationId xmlns:p14="http://schemas.microsoft.com/office/powerpoint/2010/main" val="1011019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ircle(in)">
                                      <p:cBhvr>
                                        <p:cTn id="17" dur="2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circle(in)">
                                      <p:cBhvr>
                                        <p:cTn id="22" dur="2000"/>
                                        <p:tgtEl>
                                          <p:spTgt spid="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circle(in)">
                                      <p:cBhvr>
                                        <p:cTn id="27" dur="20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circle(in)">
                                      <p:cBhvr>
                                        <p:cTn id="32" dur="20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circle(in)">
                                      <p:cBhvr>
                                        <p:cTn id="37"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build="p"/>
    </p:bldLst>
  </p:timing>
</p:sld>
</file>

<file path=ppt/theme/theme1.xml><?xml version="1.0" encoding="utf-8"?>
<a:theme xmlns:a="http://schemas.openxmlformats.org/drawingml/2006/main" name="SketchyVTI">
  <a:themeElements>
    <a:clrScheme name="AnalogousFromRegularSeed_2SEEDS">
      <a:dk1>
        <a:srgbClr val="000000"/>
      </a:dk1>
      <a:lt1>
        <a:srgbClr val="FFFFFF"/>
      </a:lt1>
      <a:dk2>
        <a:srgbClr val="27203C"/>
      </a:dk2>
      <a:lt2>
        <a:srgbClr val="E2E4E8"/>
      </a:lt2>
      <a:accent1>
        <a:srgbClr val="D58717"/>
      </a:accent1>
      <a:accent2>
        <a:srgbClr val="E74A29"/>
      </a:accent2>
      <a:accent3>
        <a:srgbClr val="A7A81E"/>
      </a:accent3>
      <a:accent4>
        <a:srgbClr val="1747D5"/>
      </a:accent4>
      <a:accent5>
        <a:srgbClr val="4929E7"/>
      </a:accent5>
      <a:accent6>
        <a:srgbClr val="8617D5"/>
      </a:accent6>
      <a:hlink>
        <a:srgbClr val="3F74BF"/>
      </a:hlink>
      <a:folHlink>
        <a:srgbClr val="7F7F7F"/>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10.xml><?xml version="1.0" encoding="utf-8"?>
<a:theme xmlns:a="http://schemas.openxmlformats.org/drawingml/2006/main" name="نسق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نسق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1261</TotalTime>
  <Words>2118</Words>
  <Application>Microsoft Office PowerPoint</Application>
  <PresentationFormat>Widescreen</PresentationFormat>
  <Paragraphs>351</Paragraphs>
  <Slides>66</Slides>
  <Notes>0</Notes>
  <HiddenSlides>0</HiddenSlides>
  <MMClips>2</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66</vt:i4>
      </vt:variant>
    </vt:vector>
  </HeadingPairs>
  <TitlesOfParts>
    <vt:vector size="78" baseType="lpstr">
      <vt:lpstr>Abadi</vt:lpstr>
      <vt:lpstr>Amasis MT Pro</vt:lpstr>
      <vt:lpstr>Arial</vt:lpstr>
      <vt:lpstr>Calibri</vt:lpstr>
      <vt:lpstr>Calibri Light</vt:lpstr>
      <vt:lpstr>Franklin Gothic Book</vt:lpstr>
      <vt:lpstr>Modern Love</vt:lpstr>
      <vt:lpstr>Modern Love (Headings)</vt:lpstr>
      <vt:lpstr>The Hand</vt:lpstr>
      <vt:lpstr>SketchyVTI</vt:lpstr>
      <vt:lpstr>نسق Office</vt:lpstr>
      <vt:lpstr>Office Theme</vt:lpstr>
      <vt:lpstr>Real Time  Operating System  Squad RTOS</vt:lpstr>
      <vt:lpstr>Contents </vt:lpstr>
      <vt:lpstr>Squad RTOS Definition </vt:lpstr>
      <vt:lpstr>Squad RTOS characteristics </vt:lpstr>
      <vt:lpstr>Types of Squad RTOS</vt:lpstr>
      <vt:lpstr>Components Of a Squad RTOS</vt:lpstr>
      <vt:lpstr>Real Time Operating System  (Squad RTOS). </vt:lpstr>
      <vt:lpstr>WHY USING Squad RTOS ?</vt:lpstr>
      <vt:lpstr>Super loop vs threading </vt:lpstr>
      <vt:lpstr>Execution thread</vt:lpstr>
      <vt:lpstr>Thread control block</vt:lpstr>
      <vt:lpstr>Threads states </vt:lpstr>
      <vt:lpstr>Creating thread APIs</vt:lpstr>
      <vt:lpstr>Priority based scheduler </vt:lpstr>
      <vt:lpstr>Non preemptive vs preemptive</vt:lpstr>
      <vt:lpstr>Mutual Exclusion </vt:lpstr>
      <vt:lpstr>MUTEX</vt:lpstr>
      <vt:lpstr>Mutex Implementation </vt:lpstr>
      <vt:lpstr>Mutex APIs</vt:lpstr>
      <vt:lpstr>Mutex example in Squad RTOS</vt:lpstr>
      <vt:lpstr>Mailbox</vt:lpstr>
      <vt:lpstr>Mailbox APIs</vt:lpstr>
      <vt:lpstr>Dispatcher </vt:lpstr>
      <vt:lpstr>Delays in Squad RTOS</vt:lpstr>
      <vt:lpstr>Delay API</vt:lpstr>
      <vt:lpstr>Periodic tasks</vt:lpstr>
      <vt:lpstr>Periodic tasks APIs</vt:lpstr>
      <vt:lpstr>Memory management in Squad RTOS</vt:lpstr>
      <vt:lpstr>Squad RTOS diagram</vt:lpstr>
      <vt:lpstr>Squad RTOS communication (TCP/IP) </vt:lpstr>
      <vt:lpstr>WHY USE TCP/IP?</vt:lpstr>
      <vt:lpstr>TCP/IP Layers:</vt:lpstr>
      <vt:lpstr>Data Link Layer:</vt:lpstr>
      <vt:lpstr>Network Layer:</vt:lpstr>
      <vt:lpstr>Transport Layer:</vt:lpstr>
      <vt:lpstr>Application Layer:</vt:lpstr>
      <vt:lpstr>PowerPoint Presentation</vt:lpstr>
      <vt:lpstr>PowerPoint Presentation</vt:lpstr>
      <vt:lpstr>PowerPoint Presentation</vt:lpstr>
      <vt:lpstr>PowerPoint Presentation</vt:lpstr>
      <vt:lpstr>Set up the microcontroller to communicate over Ethernet using lwIP networking stack </vt:lpstr>
      <vt:lpstr>   Web Page </vt:lpstr>
      <vt:lpstr>Login Page</vt:lpstr>
      <vt:lpstr>Services Page</vt:lpstr>
      <vt:lpstr>PowerPoint Presentation</vt:lpstr>
      <vt:lpstr>Verification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Home Application</vt:lpstr>
      <vt:lpstr>Components</vt:lpstr>
      <vt:lpstr>the main task</vt:lpstr>
      <vt:lpstr>Step 1:</vt:lpstr>
      <vt:lpstr>Step 2:</vt:lpstr>
      <vt:lpstr>Step 3:</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Time  Operating System  Squad RTOS</dc:title>
  <dc:creator>Mhamoud Sofar</dc:creator>
  <cp:lastModifiedBy>Mhamoud Sofar</cp:lastModifiedBy>
  <cp:revision>21</cp:revision>
  <dcterms:created xsi:type="dcterms:W3CDTF">2023-07-06T15:24:28Z</dcterms:created>
  <dcterms:modified xsi:type="dcterms:W3CDTF">2023-07-08T20:14:20Z</dcterms:modified>
</cp:coreProperties>
</file>